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17" r:id="rId5"/>
    <p:sldId id="307" r:id="rId6"/>
    <p:sldId id="308" r:id="rId7"/>
    <p:sldId id="278" r:id="rId8"/>
    <p:sldId id="309" r:id="rId9"/>
    <p:sldId id="263" r:id="rId10"/>
    <p:sldId id="310" r:id="rId11"/>
    <p:sldId id="312" r:id="rId12"/>
    <p:sldId id="311" r:id="rId13"/>
    <p:sldId id="314" r:id="rId14"/>
    <p:sldId id="318" r:id="rId15"/>
    <p:sldId id="319" r:id="rId16"/>
    <p:sldId id="320" r:id="rId17"/>
    <p:sldId id="3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5" autoAdjust="0"/>
  </p:normalViewPr>
  <p:slideViewPr>
    <p:cSldViewPr snapToGrid="0">
      <p:cViewPr varScale="1">
        <p:scale>
          <a:sx n="63" d="100"/>
          <a:sy n="63" d="100"/>
        </p:scale>
        <p:origin x="804" y="5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3CB8A-C472-4046-BD55-9AF8FACA0A9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IN"/>
        </a:p>
      </dgm:t>
    </dgm:pt>
    <dgm:pt modelId="{ABA95DA6-69C8-4717-AA68-87C747394671}">
      <dgm:prSet phldrT="[Text]" custT="1"/>
      <dgm:spPr/>
      <dgm:t>
        <a:bodyPr/>
        <a:lstStyle/>
        <a:p>
          <a:r>
            <a:rPr lang="en-US" sz="4000" dirty="0"/>
            <a:t>Admin</a:t>
          </a:r>
          <a:endParaRPr lang="en-IN" sz="4000" dirty="0"/>
        </a:p>
      </dgm:t>
    </dgm:pt>
    <dgm:pt modelId="{8D31D6D8-DC13-4A0F-BAD8-F2CB8BB5CCB7}" type="parTrans" cxnId="{F267DE0A-237C-401D-8A18-6B21831D3ED9}">
      <dgm:prSet/>
      <dgm:spPr/>
      <dgm:t>
        <a:bodyPr/>
        <a:lstStyle/>
        <a:p>
          <a:endParaRPr lang="en-IN"/>
        </a:p>
      </dgm:t>
    </dgm:pt>
    <dgm:pt modelId="{CC094AC4-DB73-4B52-BFE9-F278F4D23230}" type="sibTrans" cxnId="{F267DE0A-237C-401D-8A18-6B21831D3ED9}">
      <dgm:prSet/>
      <dgm:spPr/>
      <dgm:t>
        <a:bodyPr/>
        <a:lstStyle/>
        <a:p>
          <a:endParaRPr lang="en-IN"/>
        </a:p>
      </dgm:t>
    </dgm:pt>
    <dgm:pt modelId="{9151B9A2-F67F-4F19-8E1F-E5C94DF7CAA7}">
      <dgm:prSet phldrT="[Text]" custT="1"/>
      <dgm:spPr/>
      <dgm:t>
        <a:bodyPr/>
        <a:lstStyle/>
        <a:p>
          <a:r>
            <a:rPr lang="en-US" sz="1600" dirty="0"/>
            <a:t>Manage users (customers and farmers).</a:t>
          </a:r>
          <a:endParaRPr lang="en-IN" sz="1600" dirty="0"/>
        </a:p>
      </dgm:t>
    </dgm:pt>
    <dgm:pt modelId="{5C669ED2-2198-4081-9421-E328F2BCA103}" type="parTrans" cxnId="{EA977E9A-E5E5-4DD5-A87B-1BB5DF0D14BE}">
      <dgm:prSet/>
      <dgm:spPr/>
      <dgm:t>
        <a:bodyPr/>
        <a:lstStyle/>
        <a:p>
          <a:endParaRPr lang="en-IN"/>
        </a:p>
      </dgm:t>
    </dgm:pt>
    <dgm:pt modelId="{9D0A0B6B-CDFD-44EE-B404-594369ABF091}" type="sibTrans" cxnId="{EA977E9A-E5E5-4DD5-A87B-1BB5DF0D14BE}">
      <dgm:prSet/>
      <dgm:spPr/>
      <dgm:t>
        <a:bodyPr/>
        <a:lstStyle/>
        <a:p>
          <a:endParaRPr lang="en-IN"/>
        </a:p>
      </dgm:t>
    </dgm:pt>
    <dgm:pt modelId="{304A5BFD-E254-491F-8253-DBD9BEF4E5C7}">
      <dgm:prSet phldrT="[Text]" custT="1"/>
      <dgm:spPr/>
      <dgm:t>
        <a:bodyPr/>
        <a:lstStyle/>
        <a:p>
          <a:r>
            <a:rPr lang="en-US" sz="4000" dirty="0"/>
            <a:t>User</a:t>
          </a:r>
          <a:endParaRPr lang="en-IN" sz="4000" dirty="0"/>
        </a:p>
      </dgm:t>
    </dgm:pt>
    <dgm:pt modelId="{E5C3282C-F53A-451E-9221-FF0480559BFE}" type="parTrans" cxnId="{2673943E-30E2-4717-94F9-14747C10E5F5}">
      <dgm:prSet/>
      <dgm:spPr/>
      <dgm:t>
        <a:bodyPr/>
        <a:lstStyle/>
        <a:p>
          <a:endParaRPr lang="en-IN"/>
        </a:p>
      </dgm:t>
    </dgm:pt>
    <dgm:pt modelId="{5B687856-9265-4072-A5D3-9CE819453E9A}" type="sibTrans" cxnId="{2673943E-30E2-4717-94F9-14747C10E5F5}">
      <dgm:prSet/>
      <dgm:spPr/>
      <dgm:t>
        <a:bodyPr/>
        <a:lstStyle/>
        <a:p>
          <a:endParaRPr lang="en-IN"/>
        </a:p>
      </dgm:t>
    </dgm:pt>
    <dgm:pt modelId="{8A2F0DE7-B4C2-485C-98DC-D65C277959EB}">
      <dgm:prSet phldrT="[Text]" custT="1"/>
      <dgm:spPr/>
      <dgm:t>
        <a:bodyPr/>
        <a:lstStyle/>
        <a:p>
          <a:r>
            <a:rPr lang="en-US" sz="1600" dirty="0"/>
            <a:t>Browse and purchase fresh produce.</a:t>
          </a:r>
          <a:endParaRPr lang="en-IN" sz="1600" dirty="0"/>
        </a:p>
      </dgm:t>
    </dgm:pt>
    <dgm:pt modelId="{A690B84B-E8F6-4C05-83B0-DDF36B90591C}" type="parTrans" cxnId="{AE94976B-8C57-4632-9743-388C6126AFE8}">
      <dgm:prSet/>
      <dgm:spPr/>
      <dgm:t>
        <a:bodyPr/>
        <a:lstStyle/>
        <a:p>
          <a:endParaRPr lang="en-IN"/>
        </a:p>
      </dgm:t>
    </dgm:pt>
    <dgm:pt modelId="{C9E2BD65-5AEB-44F3-8B70-E2C5D99189B0}" type="sibTrans" cxnId="{AE94976B-8C57-4632-9743-388C6126AFE8}">
      <dgm:prSet/>
      <dgm:spPr/>
      <dgm:t>
        <a:bodyPr/>
        <a:lstStyle/>
        <a:p>
          <a:endParaRPr lang="en-IN"/>
        </a:p>
      </dgm:t>
    </dgm:pt>
    <dgm:pt modelId="{D089A841-F2D4-454D-95D8-69C993E974A7}">
      <dgm:prSet phldrT="[Text]" custT="1"/>
      <dgm:spPr/>
      <dgm:t>
        <a:bodyPr/>
        <a:lstStyle/>
        <a:p>
          <a:r>
            <a:rPr lang="en-US" sz="1600" dirty="0"/>
            <a:t>Oversee product listing and marketplace operation</a:t>
          </a:r>
          <a:endParaRPr lang="en-IN" sz="1600" dirty="0"/>
        </a:p>
      </dgm:t>
    </dgm:pt>
    <dgm:pt modelId="{83EF8991-B61D-458A-99AD-A90D3A536EC5}" type="parTrans" cxnId="{2A2309CF-D7A7-48D7-B7A3-E3BAB6CB3256}">
      <dgm:prSet/>
      <dgm:spPr/>
      <dgm:t>
        <a:bodyPr/>
        <a:lstStyle/>
        <a:p>
          <a:endParaRPr lang="en-IN"/>
        </a:p>
      </dgm:t>
    </dgm:pt>
    <dgm:pt modelId="{3ADC4AD6-3244-4D05-8FB5-F3F9D58BFE9C}" type="sibTrans" cxnId="{2A2309CF-D7A7-48D7-B7A3-E3BAB6CB3256}">
      <dgm:prSet/>
      <dgm:spPr/>
      <dgm:t>
        <a:bodyPr/>
        <a:lstStyle/>
        <a:p>
          <a:endParaRPr lang="en-IN"/>
        </a:p>
      </dgm:t>
    </dgm:pt>
    <dgm:pt modelId="{3801DDC7-1EBF-4829-82F6-47BB419BF838}">
      <dgm:prSet phldrT="[Text]" custT="1"/>
      <dgm:spPr/>
      <dgm:t>
        <a:bodyPr/>
        <a:lstStyle/>
        <a:p>
          <a:r>
            <a:rPr lang="en-US" sz="1600" dirty="0"/>
            <a:t>Handle transactions and resolve disputes.</a:t>
          </a:r>
          <a:endParaRPr lang="en-IN" sz="1600" dirty="0"/>
        </a:p>
      </dgm:t>
    </dgm:pt>
    <dgm:pt modelId="{42174B6F-3ECC-45B8-AC94-C7E0A18EAF2D}" type="parTrans" cxnId="{58011DE7-ACE0-4030-AB24-A294FB86A6EB}">
      <dgm:prSet/>
      <dgm:spPr/>
      <dgm:t>
        <a:bodyPr/>
        <a:lstStyle/>
        <a:p>
          <a:endParaRPr lang="en-IN"/>
        </a:p>
      </dgm:t>
    </dgm:pt>
    <dgm:pt modelId="{EEA81B61-E263-4FCF-A7F7-17F8A19D64A0}" type="sibTrans" cxnId="{58011DE7-ACE0-4030-AB24-A294FB86A6EB}">
      <dgm:prSet/>
      <dgm:spPr/>
      <dgm:t>
        <a:bodyPr/>
        <a:lstStyle/>
        <a:p>
          <a:endParaRPr lang="en-IN"/>
        </a:p>
      </dgm:t>
    </dgm:pt>
    <dgm:pt modelId="{C01A9D1D-858F-44DB-B1DC-3B5E3EAE2D34}">
      <dgm:prSet phldrT="[Text]" custT="1"/>
      <dgm:spPr/>
      <dgm:t>
        <a:bodyPr/>
        <a:lstStyle/>
        <a:p>
          <a:r>
            <a:rPr lang="en-US" sz="1600" dirty="0"/>
            <a:t>Monitor system performance and security.</a:t>
          </a:r>
          <a:endParaRPr lang="en-IN" sz="1600" dirty="0"/>
        </a:p>
      </dgm:t>
    </dgm:pt>
    <dgm:pt modelId="{185F197A-61D0-4848-A33D-157A64A90587}" type="parTrans" cxnId="{624CC64F-C82A-4F8E-B9C9-710D8EB9ED80}">
      <dgm:prSet/>
      <dgm:spPr/>
      <dgm:t>
        <a:bodyPr/>
        <a:lstStyle/>
        <a:p>
          <a:endParaRPr lang="en-IN"/>
        </a:p>
      </dgm:t>
    </dgm:pt>
    <dgm:pt modelId="{C949C901-ECFB-4CD9-9DAE-2D1C547F2E55}" type="sibTrans" cxnId="{624CC64F-C82A-4F8E-B9C9-710D8EB9ED80}">
      <dgm:prSet/>
      <dgm:spPr/>
      <dgm:t>
        <a:bodyPr/>
        <a:lstStyle/>
        <a:p>
          <a:endParaRPr lang="en-IN"/>
        </a:p>
      </dgm:t>
    </dgm:pt>
    <dgm:pt modelId="{16837BD6-B459-46D7-A6D8-E6C24423BF3D}">
      <dgm:prSet phldrT="[Text]" custT="1"/>
      <dgm:spPr/>
      <dgm:t>
        <a:bodyPr/>
        <a:lstStyle/>
        <a:p>
          <a:r>
            <a:rPr lang="en-US" sz="1600" dirty="0"/>
            <a:t>Add items to the cart and place orders.</a:t>
          </a:r>
          <a:endParaRPr lang="en-IN" sz="1600" dirty="0"/>
        </a:p>
      </dgm:t>
    </dgm:pt>
    <dgm:pt modelId="{74F9F69B-A4BE-4B4D-A24A-192E1F3F3434}" type="parTrans" cxnId="{A739339C-7269-4C98-93F6-E362C3EC18CC}">
      <dgm:prSet/>
      <dgm:spPr/>
      <dgm:t>
        <a:bodyPr/>
        <a:lstStyle/>
        <a:p>
          <a:endParaRPr lang="en-IN"/>
        </a:p>
      </dgm:t>
    </dgm:pt>
    <dgm:pt modelId="{EE44C3F5-E769-4557-B09B-5A1B52045A08}" type="sibTrans" cxnId="{A739339C-7269-4C98-93F6-E362C3EC18CC}">
      <dgm:prSet/>
      <dgm:spPr/>
      <dgm:t>
        <a:bodyPr/>
        <a:lstStyle/>
        <a:p>
          <a:endParaRPr lang="en-IN"/>
        </a:p>
      </dgm:t>
    </dgm:pt>
    <dgm:pt modelId="{73DA2E3D-6842-49B9-B365-5E86A23C730E}">
      <dgm:prSet phldrT="[Text]" custT="1"/>
      <dgm:spPr/>
      <dgm:t>
        <a:bodyPr/>
        <a:lstStyle/>
        <a:p>
          <a:r>
            <a:rPr lang="en-US" sz="1600" dirty="0"/>
            <a:t>Make payments and receive order confirmations.</a:t>
          </a:r>
          <a:endParaRPr lang="en-IN" sz="1600" dirty="0"/>
        </a:p>
      </dgm:t>
    </dgm:pt>
    <dgm:pt modelId="{8DCC71F8-0305-4D1A-8F38-E4BAD83076A2}" type="parTrans" cxnId="{4A23A6F0-2F6B-4C15-8278-EB3709493517}">
      <dgm:prSet/>
      <dgm:spPr/>
      <dgm:t>
        <a:bodyPr/>
        <a:lstStyle/>
        <a:p>
          <a:endParaRPr lang="en-IN"/>
        </a:p>
      </dgm:t>
    </dgm:pt>
    <dgm:pt modelId="{0CD599F9-F0A0-4203-BC97-FACBAB1CD051}" type="sibTrans" cxnId="{4A23A6F0-2F6B-4C15-8278-EB3709493517}">
      <dgm:prSet/>
      <dgm:spPr/>
      <dgm:t>
        <a:bodyPr/>
        <a:lstStyle/>
        <a:p>
          <a:endParaRPr lang="en-IN"/>
        </a:p>
      </dgm:t>
    </dgm:pt>
    <dgm:pt modelId="{33951274-C2C5-4121-AF57-340F5F505C8B}">
      <dgm:prSet phldrT="[Text]" custT="1"/>
      <dgm:spPr/>
      <dgm:t>
        <a:bodyPr/>
        <a:lstStyle/>
        <a:p>
          <a:r>
            <a:rPr lang="en-US" sz="1600" dirty="0"/>
            <a:t>Track orders and get doorstep delivery.</a:t>
          </a:r>
          <a:endParaRPr lang="en-IN" sz="1600" dirty="0"/>
        </a:p>
      </dgm:t>
    </dgm:pt>
    <dgm:pt modelId="{9E43715B-DCB8-4F4A-A032-5F9E123B699E}" type="parTrans" cxnId="{11BAE94D-4578-4DD0-9008-0A08DD69F305}">
      <dgm:prSet/>
      <dgm:spPr/>
      <dgm:t>
        <a:bodyPr/>
        <a:lstStyle/>
        <a:p>
          <a:endParaRPr lang="en-IN"/>
        </a:p>
      </dgm:t>
    </dgm:pt>
    <dgm:pt modelId="{58A859C5-50D7-4A3D-8835-811DECFFD32B}" type="sibTrans" cxnId="{11BAE94D-4578-4DD0-9008-0A08DD69F305}">
      <dgm:prSet/>
      <dgm:spPr/>
      <dgm:t>
        <a:bodyPr/>
        <a:lstStyle/>
        <a:p>
          <a:endParaRPr lang="en-IN"/>
        </a:p>
      </dgm:t>
    </dgm:pt>
    <dgm:pt modelId="{11240051-B019-477E-B13F-F6928959E6A1}">
      <dgm:prSet phldrT="[Text]" custT="1"/>
      <dgm:spPr/>
      <dgm:t>
        <a:bodyPr/>
        <a:lstStyle/>
        <a:p>
          <a:r>
            <a:rPr lang="en-US" sz="4000" dirty="0"/>
            <a:t>Farmer</a:t>
          </a:r>
          <a:endParaRPr lang="en-IN" sz="4000" dirty="0"/>
        </a:p>
      </dgm:t>
    </dgm:pt>
    <dgm:pt modelId="{7D429722-BD9A-43ED-9D11-6E02A0337D72}" type="parTrans" cxnId="{9BF72480-981F-4FF5-A393-8B3CDA183ABB}">
      <dgm:prSet/>
      <dgm:spPr/>
      <dgm:t>
        <a:bodyPr/>
        <a:lstStyle/>
        <a:p>
          <a:endParaRPr lang="en-IN"/>
        </a:p>
      </dgm:t>
    </dgm:pt>
    <dgm:pt modelId="{CA21C769-21D1-4EFD-A935-696F58CED460}" type="sibTrans" cxnId="{9BF72480-981F-4FF5-A393-8B3CDA183ABB}">
      <dgm:prSet/>
      <dgm:spPr/>
      <dgm:t>
        <a:bodyPr/>
        <a:lstStyle/>
        <a:p>
          <a:endParaRPr lang="en-IN"/>
        </a:p>
      </dgm:t>
    </dgm:pt>
    <dgm:pt modelId="{0DB57ED0-30ED-4C2C-95B4-733E0ED635EC}">
      <dgm:prSet custT="1"/>
      <dgm:spPr/>
      <dgm:t>
        <a:bodyPr/>
        <a:lstStyle/>
        <a:p>
          <a:r>
            <a:rPr lang="en-US" sz="1600" dirty="0"/>
            <a:t>List and manage farm products.</a:t>
          </a:r>
          <a:endParaRPr lang="en-IN" sz="1600" dirty="0"/>
        </a:p>
      </dgm:t>
    </dgm:pt>
    <dgm:pt modelId="{48C586C9-B829-49EE-BAC9-7597E3CEB08F}" type="parTrans" cxnId="{79236EDA-F798-40FE-BA0F-A6993226DB2A}">
      <dgm:prSet/>
      <dgm:spPr/>
      <dgm:t>
        <a:bodyPr/>
        <a:lstStyle/>
        <a:p>
          <a:endParaRPr lang="en-IN"/>
        </a:p>
      </dgm:t>
    </dgm:pt>
    <dgm:pt modelId="{29FC0EA1-DEAC-4777-909B-62EDA687B4E8}" type="sibTrans" cxnId="{79236EDA-F798-40FE-BA0F-A6993226DB2A}">
      <dgm:prSet/>
      <dgm:spPr/>
      <dgm:t>
        <a:bodyPr/>
        <a:lstStyle/>
        <a:p>
          <a:endParaRPr lang="en-IN"/>
        </a:p>
      </dgm:t>
    </dgm:pt>
    <dgm:pt modelId="{11865B41-7035-4887-AA5D-160DEF0B4FDA}">
      <dgm:prSet custT="1"/>
      <dgm:spPr/>
      <dgm:t>
        <a:bodyPr/>
        <a:lstStyle/>
        <a:p>
          <a:r>
            <a:rPr lang="en-US" sz="1600" dirty="0"/>
            <a:t>Update stock availability and pricing.</a:t>
          </a:r>
          <a:endParaRPr lang="en-IN" sz="1600" dirty="0"/>
        </a:p>
      </dgm:t>
    </dgm:pt>
    <dgm:pt modelId="{3616A55F-5275-4734-8CCD-47D212206D69}" type="parTrans" cxnId="{B8F9E0BE-A365-4ACE-A658-8EC02D08E540}">
      <dgm:prSet/>
      <dgm:spPr/>
      <dgm:t>
        <a:bodyPr/>
        <a:lstStyle/>
        <a:p>
          <a:endParaRPr lang="en-IN"/>
        </a:p>
      </dgm:t>
    </dgm:pt>
    <dgm:pt modelId="{8888DC58-A983-47D6-B3EF-27717EABEBB1}" type="sibTrans" cxnId="{B8F9E0BE-A365-4ACE-A658-8EC02D08E540}">
      <dgm:prSet/>
      <dgm:spPr/>
      <dgm:t>
        <a:bodyPr/>
        <a:lstStyle/>
        <a:p>
          <a:endParaRPr lang="en-IN"/>
        </a:p>
      </dgm:t>
    </dgm:pt>
    <dgm:pt modelId="{142C7BDC-95EB-4AB6-9E22-1681A32D066E}">
      <dgm:prSet custT="1"/>
      <dgm:spPr/>
      <dgm:t>
        <a:bodyPr/>
        <a:lstStyle/>
        <a:p>
          <a:r>
            <a:rPr lang="en-US" sz="1600" dirty="0"/>
            <a:t>Process and prepare orders for delivery.</a:t>
          </a:r>
          <a:endParaRPr lang="en-IN" sz="1600" dirty="0"/>
        </a:p>
      </dgm:t>
    </dgm:pt>
    <dgm:pt modelId="{18F41754-4885-4653-A96C-FDF5C7BEA110}" type="parTrans" cxnId="{3303B0D1-8136-4CC3-8FCA-79A479F2E444}">
      <dgm:prSet/>
      <dgm:spPr/>
      <dgm:t>
        <a:bodyPr/>
        <a:lstStyle/>
        <a:p>
          <a:endParaRPr lang="en-IN"/>
        </a:p>
      </dgm:t>
    </dgm:pt>
    <dgm:pt modelId="{8A2CAEF3-8B95-4BFF-BEDC-008D4EE33327}" type="sibTrans" cxnId="{3303B0D1-8136-4CC3-8FCA-79A479F2E444}">
      <dgm:prSet/>
      <dgm:spPr/>
      <dgm:t>
        <a:bodyPr/>
        <a:lstStyle/>
        <a:p>
          <a:endParaRPr lang="en-IN"/>
        </a:p>
      </dgm:t>
    </dgm:pt>
    <dgm:pt modelId="{1FE3B363-2648-4FFB-A505-066C895764E3}">
      <dgm:prSet custT="1"/>
      <dgm:spPr/>
      <dgm:t>
        <a:bodyPr/>
        <a:lstStyle/>
        <a:p>
          <a:r>
            <a:rPr lang="en-US" sz="1600" dirty="0"/>
            <a:t>View Earnings and sales report</a:t>
          </a:r>
          <a:endParaRPr lang="en-IN" sz="1600" dirty="0"/>
        </a:p>
      </dgm:t>
    </dgm:pt>
    <dgm:pt modelId="{C197A114-3AFE-47DE-B1FA-B08A06F2397A}" type="parTrans" cxnId="{1848B6DE-A583-44A7-B6CF-B49B2C90C3BF}">
      <dgm:prSet/>
      <dgm:spPr/>
      <dgm:t>
        <a:bodyPr/>
        <a:lstStyle/>
        <a:p>
          <a:endParaRPr lang="en-IN"/>
        </a:p>
      </dgm:t>
    </dgm:pt>
    <dgm:pt modelId="{1FFBA993-5356-4A2A-AB1B-532FCA7D632C}" type="sibTrans" cxnId="{1848B6DE-A583-44A7-B6CF-B49B2C90C3BF}">
      <dgm:prSet/>
      <dgm:spPr/>
      <dgm:t>
        <a:bodyPr/>
        <a:lstStyle/>
        <a:p>
          <a:endParaRPr lang="en-IN"/>
        </a:p>
      </dgm:t>
    </dgm:pt>
    <dgm:pt modelId="{5331C377-E103-4A18-8887-4F81EA8D6088}" type="pres">
      <dgm:prSet presAssocID="{FAC3CB8A-C472-4046-BD55-9AF8FACA0A95}" presName="Name0" presStyleCnt="0">
        <dgm:presLayoutVars>
          <dgm:dir/>
          <dgm:animLvl val="lvl"/>
          <dgm:resizeHandles val="exact"/>
        </dgm:presLayoutVars>
      </dgm:prSet>
      <dgm:spPr/>
    </dgm:pt>
    <dgm:pt modelId="{0D2D3D2C-BDAA-41B6-BA34-39B948666A6D}" type="pres">
      <dgm:prSet presAssocID="{ABA95DA6-69C8-4717-AA68-87C747394671}" presName="composite" presStyleCnt="0"/>
      <dgm:spPr/>
    </dgm:pt>
    <dgm:pt modelId="{3E131529-DA66-495F-9C1A-FF35A2C397F7}" type="pres">
      <dgm:prSet presAssocID="{ABA95DA6-69C8-4717-AA68-87C747394671}" presName="parTx" presStyleLbl="alignNode1" presStyleIdx="0" presStyleCnt="3">
        <dgm:presLayoutVars>
          <dgm:chMax val="0"/>
          <dgm:chPref val="0"/>
          <dgm:bulletEnabled val="1"/>
        </dgm:presLayoutVars>
      </dgm:prSet>
      <dgm:spPr/>
    </dgm:pt>
    <dgm:pt modelId="{EF68E3AD-7617-4EF0-9C94-3F98DEAB10F1}" type="pres">
      <dgm:prSet presAssocID="{ABA95DA6-69C8-4717-AA68-87C747394671}" presName="desTx" presStyleLbl="alignAccFollowNode1" presStyleIdx="0" presStyleCnt="3" custScaleX="100000" custScaleY="100000">
        <dgm:presLayoutVars>
          <dgm:bulletEnabled val="1"/>
        </dgm:presLayoutVars>
      </dgm:prSet>
      <dgm:spPr/>
    </dgm:pt>
    <dgm:pt modelId="{A36CF436-DAB2-44BB-A490-B8474E005C78}" type="pres">
      <dgm:prSet presAssocID="{CC094AC4-DB73-4B52-BFE9-F278F4D23230}" presName="space" presStyleCnt="0"/>
      <dgm:spPr/>
    </dgm:pt>
    <dgm:pt modelId="{FE26D6A6-994F-44A0-8AD7-A562E23987FD}" type="pres">
      <dgm:prSet presAssocID="{304A5BFD-E254-491F-8253-DBD9BEF4E5C7}" presName="composite" presStyleCnt="0"/>
      <dgm:spPr/>
    </dgm:pt>
    <dgm:pt modelId="{4F047C0C-75A8-4DAE-AB18-D9B296AC8058}" type="pres">
      <dgm:prSet presAssocID="{304A5BFD-E254-491F-8253-DBD9BEF4E5C7}" presName="parTx" presStyleLbl="alignNode1" presStyleIdx="1" presStyleCnt="3">
        <dgm:presLayoutVars>
          <dgm:chMax val="0"/>
          <dgm:chPref val="0"/>
          <dgm:bulletEnabled val="1"/>
        </dgm:presLayoutVars>
      </dgm:prSet>
      <dgm:spPr/>
    </dgm:pt>
    <dgm:pt modelId="{AA4E3A95-5038-461F-9C4F-DA013D4E8370}" type="pres">
      <dgm:prSet presAssocID="{304A5BFD-E254-491F-8253-DBD9BEF4E5C7}" presName="desTx" presStyleLbl="alignAccFollowNode1" presStyleIdx="1" presStyleCnt="3">
        <dgm:presLayoutVars>
          <dgm:bulletEnabled val="1"/>
        </dgm:presLayoutVars>
      </dgm:prSet>
      <dgm:spPr/>
    </dgm:pt>
    <dgm:pt modelId="{532DBA9B-ED76-4ACA-B8CD-ED852B92A423}" type="pres">
      <dgm:prSet presAssocID="{5B687856-9265-4072-A5D3-9CE819453E9A}" presName="space" presStyleCnt="0"/>
      <dgm:spPr/>
    </dgm:pt>
    <dgm:pt modelId="{116047FB-43D8-4493-ACB8-EDAB185425CB}" type="pres">
      <dgm:prSet presAssocID="{11240051-B019-477E-B13F-F6928959E6A1}" presName="composite" presStyleCnt="0"/>
      <dgm:spPr/>
    </dgm:pt>
    <dgm:pt modelId="{BD9A9EAD-46BE-4A04-A94B-7D2D626EBD36}" type="pres">
      <dgm:prSet presAssocID="{11240051-B019-477E-B13F-F6928959E6A1}" presName="parTx" presStyleLbl="alignNode1" presStyleIdx="2" presStyleCnt="3">
        <dgm:presLayoutVars>
          <dgm:chMax val="0"/>
          <dgm:chPref val="0"/>
          <dgm:bulletEnabled val="1"/>
        </dgm:presLayoutVars>
      </dgm:prSet>
      <dgm:spPr/>
    </dgm:pt>
    <dgm:pt modelId="{CC87E43B-A147-4093-A80E-91B350DA4EF3}" type="pres">
      <dgm:prSet presAssocID="{11240051-B019-477E-B13F-F6928959E6A1}" presName="desTx" presStyleLbl="alignAccFollowNode1" presStyleIdx="2" presStyleCnt="3">
        <dgm:presLayoutVars>
          <dgm:bulletEnabled val="1"/>
        </dgm:presLayoutVars>
      </dgm:prSet>
      <dgm:spPr/>
    </dgm:pt>
  </dgm:ptLst>
  <dgm:cxnLst>
    <dgm:cxn modelId="{AC860202-6494-43B2-BAB2-3FA4C0BFEA1F}" type="presOf" srcId="{8A2F0DE7-B4C2-485C-98DC-D65C277959EB}" destId="{AA4E3A95-5038-461F-9C4F-DA013D4E8370}" srcOrd="0" destOrd="0" presId="urn:microsoft.com/office/officeart/2005/8/layout/hList1"/>
    <dgm:cxn modelId="{F267DE0A-237C-401D-8A18-6B21831D3ED9}" srcId="{FAC3CB8A-C472-4046-BD55-9AF8FACA0A95}" destId="{ABA95DA6-69C8-4717-AA68-87C747394671}" srcOrd="0" destOrd="0" parTransId="{8D31D6D8-DC13-4A0F-BAD8-F2CB8BB5CCB7}" sibTransId="{CC094AC4-DB73-4B52-BFE9-F278F4D23230}"/>
    <dgm:cxn modelId="{ADF2AE2A-B795-4C5E-B9C9-78323CEBE252}" type="presOf" srcId="{73DA2E3D-6842-49B9-B365-5E86A23C730E}" destId="{AA4E3A95-5038-461F-9C4F-DA013D4E8370}" srcOrd="0" destOrd="2" presId="urn:microsoft.com/office/officeart/2005/8/layout/hList1"/>
    <dgm:cxn modelId="{6D8D6D3B-D175-4156-99A4-6B95BF6E517C}" type="presOf" srcId="{3801DDC7-1EBF-4829-82F6-47BB419BF838}" destId="{EF68E3AD-7617-4EF0-9C94-3F98DEAB10F1}" srcOrd="0" destOrd="2" presId="urn:microsoft.com/office/officeart/2005/8/layout/hList1"/>
    <dgm:cxn modelId="{2673943E-30E2-4717-94F9-14747C10E5F5}" srcId="{FAC3CB8A-C472-4046-BD55-9AF8FACA0A95}" destId="{304A5BFD-E254-491F-8253-DBD9BEF4E5C7}" srcOrd="1" destOrd="0" parTransId="{E5C3282C-F53A-451E-9221-FF0480559BFE}" sibTransId="{5B687856-9265-4072-A5D3-9CE819453E9A}"/>
    <dgm:cxn modelId="{F3BEB260-E5F2-4FF5-94A9-E42508B83B55}" type="presOf" srcId="{304A5BFD-E254-491F-8253-DBD9BEF4E5C7}" destId="{4F047C0C-75A8-4DAE-AB18-D9B296AC8058}" srcOrd="0" destOrd="0" presId="urn:microsoft.com/office/officeart/2005/8/layout/hList1"/>
    <dgm:cxn modelId="{95346E63-695C-41A5-A49D-2ABD5BCD6210}" type="presOf" srcId="{D089A841-F2D4-454D-95D8-69C993E974A7}" destId="{EF68E3AD-7617-4EF0-9C94-3F98DEAB10F1}" srcOrd="0" destOrd="1" presId="urn:microsoft.com/office/officeart/2005/8/layout/hList1"/>
    <dgm:cxn modelId="{B6A81064-6E9F-43BC-B8CD-D619EF2A5BC8}" type="presOf" srcId="{1FE3B363-2648-4FFB-A505-066C895764E3}" destId="{CC87E43B-A147-4093-A80E-91B350DA4EF3}" srcOrd="0" destOrd="3" presId="urn:microsoft.com/office/officeart/2005/8/layout/hList1"/>
    <dgm:cxn modelId="{49727D65-3977-4E2B-8F13-DACF425F119A}" type="presOf" srcId="{16837BD6-B459-46D7-A6D8-E6C24423BF3D}" destId="{AA4E3A95-5038-461F-9C4F-DA013D4E8370}" srcOrd="0" destOrd="1" presId="urn:microsoft.com/office/officeart/2005/8/layout/hList1"/>
    <dgm:cxn modelId="{CA333A46-E7BD-4747-8CE8-93D5EC42385B}" type="presOf" srcId="{142C7BDC-95EB-4AB6-9E22-1681A32D066E}" destId="{CC87E43B-A147-4093-A80E-91B350DA4EF3}" srcOrd="0" destOrd="2" presId="urn:microsoft.com/office/officeart/2005/8/layout/hList1"/>
    <dgm:cxn modelId="{AE94976B-8C57-4632-9743-388C6126AFE8}" srcId="{304A5BFD-E254-491F-8253-DBD9BEF4E5C7}" destId="{8A2F0DE7-B4C2-485C-98DC-D65C277959EB}" srcOrd="0" destOrd="0" parTransId="{A690B84B-E8F6-4C05-83B0-DDF36B90591C}" sibTransId="{C9E2BD65-5AEB-44F3-8B70-E2C5D99189B0}"/>
    <dgm:cxn modelId="{38C0FA4B-9E3D-4EAD-9E92-2BE54A6095A1}" type="presOf" srcId="{0DB57ED0-30ED-4C2C-95B4-733E0ED635EC}" destId="{CC87E43B-A147-4093-A80E-91B350DA4EF3}" srcOrd="0" destOrd="0" presId="urn:microsoft.com/office/officeart/2005/8/layout/hList1"/>
    <dgm:cxn modelId="{11BAE94D-4578-4DD0-9008-0A08DD69F305}" srcId="{304A5BFD-E254-491F-8253-DBD9BEF4E5C7}" destId="{33951274-C2C5-4121-AF57-340F5F505C8B}" srcOrd="3" destOrd="0" parTransId="{9E43715B-DCB8-4F4A-A032-5F9E123B699E}" sibTransId="{58A859C5-50D7-4A3D-8835-811DECFFD32B}"/>
    <dgm:cxn modelId="{624CC64F-C82A-4F8E-B9C9-710D8EB9ED80}" srcId="{ABA95DA6-69C8-4717-AA68-87C747394671}" destId="{C01A9D1D-858F-44DB-B1DC-3B5E3EAE2D34}" srcOrd="3" destOrd="0" parTransId="{185F197A-61D0-4848-A33D-157A64A90587}" sibTransId="{C949C901-ECFB-4CD9-9DAE-2D1C547F2E55}"/>
    <dgm:cxn modelId="{B2F92B58-50B5-4FA3-9FCB-0A3A3EAC0CD6}" type="presOf" srcId="{FAC3CB8A-C472-4046-BD55-9AF8FACA0A95}" destId="{5331C377-E103-4A18-8887-4F81EA8D6088}" srcOrd="0" destOrd="0" presId="urn:microsoft.com/office/officeart/2005/8/layout/hList1"/>
    <dgm:cxn modelId="{9BF72480-981F-4FF5-A393-8B3CDA183ABB}" srcId="{FAC3CB8A-C472-4046-BD55-9AF8FACA0A95}" destId="{11240051-B019-477E-B13F-F6928959E6A1}" srcOrd="2" destOrd="0" parTransId="{7D429722-BD9A-43ED-9D11-6E02A0337D72}" sibTransId="{CA21C769-21D1-4EFD-A935-696F58CED460}"/>
    <dgm:cxn modelId="{F6FA418E-7067-44F5-8DE8-966961790BD6}" type="presOf" srcId="{9151B9A2-F67F-4F19-8E1F-E5C94DF7CAA7}" destId="{EF68E3AD-7617-4EF0-9C94-3F98DEAB10F1}" srcOrd="0" destOrd="0" presId="urn:microsoft.com/office/officeart/2005/8/layout/hList1"/>
    <dgm:cxn modelId="{EA977E9A-E5E5-4DD5-A87B-1BB5DF0D14BE}" srcId="{ABA95DA6-69C8-4717-AA68-87C747394671}" destId="{9151B9A2-F67F-4F19-8E1F-E5C94DF7CAA7}" srcOrd="0" destOrd="0" parTransId="{5C669ED2-2198-4081-9421-E328F2BCA103}" sibTransId="{9D0A0B6B-CDFD-44EE-B404-594369ABF091}"/>
    <dgm:cxn modelId="{A739339C-7269-4C98-93F6-E362C3EC18CC}" srcId="{304A5BFD-E254-491F-8253-DBD9BEF4E5C7}" destId="{16837BD6-B459-46D7-A6D8-E6C24423BF3D}" srcOrd="1" destOrd="0" parTransId="{74F9F69B-A4BE-4B4D-A24A-192E1F3F3434}" sibTransId="{EE44C3F5-E769-4557-B09B-5A1B52045A08}"/>
    <dgm:cxn modelId="{B8F9E0BE-A365-4ACE-A658-8EC02D08E540}" srcId="{11240051-B019-477E-B13F-F6928959E6A1}" destId="{11865B41-7035-4887-AA5D-160DEF0B4FDA}" srcOrd="1" destOrd="0" parTransId="{3616A55F-5275-4734-8CCD-47D212206D69}" sibTransId="{8888DC58-A983-47D6-B3EF-27717EABEBB1}"/>
    <dgm:cxn modelId="{5CB6C2C0-61C1-41C5-A21C-3B0EB4AE8EFF}" type="presOf" srcId="{11865B41-7035-4887-AA5D-160DEF0B4FDA}" destId="{CC87E43B-A147-4093-A80E-91B350DA4EF3}" srcOrd="0" destOrd="1" presId="urn:microsoft.com/office/officeart/2005/8/layout/hList1"/>
    <dgm:cxn modelId="{57E80AC3-4A7B-405D-A4FE-E358ED55CEC1}" type="presOf" srcId="{ABA95DA6-69C8-4717-AA68-87C747394671}" destId="{3E131529-DA66-495F-9C1A-FF35A2C397F7}" srcOrd="0" destOrd="0" presId="urn:microsoft.com/office/officeart/2005/8/layout/hList1"/>
    <dgm:cxn modelId="{2A2309CF-D7A7-48D7-B7A3-E3BAB6CB3256}" srcId="{ABA95DA6-69C8-4717-AA68-87C747394671}" destId="{D089A841-F2D4-454D-95D8-69C993E974A7}" srcOrd="1" destOrd="0" parTransId="{83EF8991-B61D-458A-99AD-A90D3A536EC5}" sibTransId="{3ADC4AD6-3244-4D05-8FB5-F3F9D58BFE9C}"/>
    <dgm:cxn modelId="{3303B0D1-8136-4CC3-8FCA-79A479F2E444}" srcId="{11240051-B019-477E-B13F-F6928959E6A1}" destId="{142C7BDC-95EB-4AB6-9E22-1681A32D066E}" srcOrd="2" destOrd="0" parTransId="{18F41754-4885-4653-A96C-FDF5C7BEA110}" sibTransId="{8A2CAEF3-8B95-4BFF-BEDC-008D4EE33327}"/>
    <dgm:cxn modelId="{F99803D4-8384-4D9F-9AA9-33F8936270A5}" type="presOf" srcId="{33951274-C2C5-4121-AF57-340F5F505C8B}" destId="{AA4E3A95-5038-461F-9C4F-DA013D4E8370}" srcOrd="0" destOrd="3" presId="urn:microsoft.com/office/officeart/2005/8/layout/hList1"/>
    <dgm:cxn modelId="{B74348D6-9A2F-4686-890F-581BD3D213BB}" type="presOf" srcId="{11240051-B019-477E-B13F-F6928959E6A1}" destId="{BD9A9EAD-46BE-4A04-A94B-7D2D626EBD36}" srcOrd="0" destOrd="0" presId="urn:microsoft.com/office/officeart/2005/8/layout/hList1"/>
    <dgm:cxn modelId="{79236EDA-F798-40FE-BA0F-A6993226DB2A}" srcId="{11240051-B019-477E-B13F-F6928959E6A1}" destId="{0DB57ED0-30ED-4C2C-95B4-733E0ED635EC}" srcOrd="0" destOrd="0" parTransId="{48C586C9-B829-49EE-BAC9-7597E3CEB08F}" sibTransId="{29FC0EA1-DEAC-4777-909B-62EDA687B4E8}"/>
    <dgm:cxn modelId="{1848B6DE-A583-44A7-B6CF-B49B2C90C3BF}" srcId="{11240051-B019-477E-B13F-F6928959E6A1}" destId="{1FE3B363-2648-4FFB-A505-066C895764E3}" srcOrd="3" destOrd="0" parTransId="{C197A114-3AFE-47DE-B1FA-B08A06F2397A}" sibTransId="{1FFBA993-5356-4A2A-AB1B-532FCA7D632C}"/>
    <dgm:cxn modelId="{58011DE7-ACE0-4030-AB24-A294FB86A6EB}" srcId="{ABA95DA6-69C8-4717-AA68-87C747394671}" destId="{3801DDC7-1EBF-4829-82F6-47BB419BF838}" srcOrd="2" destOrd="0" parTransId="{42174B6F-3ECC-45B8-AC94-C7E0A18EAF2D}" sibTransId="{EEA81B61-E263-4FCF-A7F7-17F8A19D64A0}"/>
    <dgm:cxn modelId="{B78BD3ED-71C6-4B6D-A8AB-70678522AB1D}" type="presOf" srcId="{C01A9D1D-858F-44DB-B1DC-3B5E3EAE2D34}" destId="{EF68E3AD-7617-4EF0-9C94-3F98DEAB10F1}" srcOrd="0" destOrd="3" presId="urn:microsoft.com/office/officeart/2005/8/layout/hList1"/>
    <dgm:cxn modelId="{4A23A6F0-2F6B-4C15-8278-EB3709493517}" srcId="{304A5BFD-E254-491F-8253-DBD9BEF4E5C7}" destId="{73DA2E3D-6842-49B9-B365-5E86A23C730E}" srcOrd="2" destOrd="0" parTransId="{8DCC71F8-0305-4D1A-8F38-E4BAD83076A2}" sibTransId="{0CD599F9-F0A0-4203-BC97-FACBAB1CD051}"/>
    <dgm:cxn modelId="{7C4A2A13-84EF-4160-8A5A-3EBD32E836F8}" type="presParOf" srcId="{5331C377-E103-4A18-8887-4F81EA8D6088}" destId="{0D2D3D2C-BDAA-41B6-BA34-39B948666A6D}" srcOrd="0" destOrd="0" presId="urn:microsoft.com/office/officeart/2005/8/layout/hList1"/>
    <dgm:cxn modelId="{854838B2-07EE-46E7-B6CC-9F783F36244F}" type="presParOf" srcId="{0D2D3D2C-BDAA-41B6-BA34-39B948666A6D}" destId="{3E131529-DA66-495F-9C1A-FF35A2C397F7}" srcOrd="0" destOrd="0" presId="urn:microsoft.com/office/officeart/2005/8/layout/hList1"/>
    <dgm:cxn modelId="{CADA4805-4A98-474B-A219-38FB1FCC00E9}" type="presParOf" srcId="{0D2D3D2C-BDAA-41B6-BA34-39B948666A6D}" destId="{EF68E3AD-7617-4EF0-9C94-3F98DEAB10F1}" srcOrd="1" destOrd="0" presId="urn:microsoft.com/office/officeart/2005/8/layout/hList1"/>
    <dgm:cxn modelId="{E15E07A1-A9EB-45BF-93DE-916489E80A7A}" type="presParOf" srcId="{5331C377-E103-4A18-8887-4F81EA8D6088}" destId="{A36CF436-DAB2-44BB-A490-B8474E005C78}" srcOrd="1" destOrd="0" presId="urn:microsoft.com/office/officeart/2005/8/layout/hList1"/>
    <dgm:cxn modelId="{E40F4316-AD9F-48D6-A214-AC5E0D11EEB1}" type="presParOf" srcId="{5331C377-E103-4A18-8887-4F81EA8D6088}" destId="{FE26D6A6-994F-44A0-8AD7-A562E23987FD}" srcOrd="2" destOrd="0" presId="urn:microsoft.com/office/officeart/2005/8/layout/hList1"/>
    <dgm:cxn modelId="{DB511A31-0C6A-4987-AAB3-F71575027E70}" type="presParOf" srcId="{FE26D6A6-994F-44A0-8AD7-A562E23987FD}" destId="{4F047C0C-75A8-4DAE-AB18-D9B296AC8058}" srcOrd="0" destOrd="0" presId="urn:microsoft.com/office/officeart/2005/8/layout/hList1"/>
    <dgm:cxn modelId="{F04032C2-BCCD-4357-AD23-47DFD452D521}" type="presParOf" srcId="{FE26D6A6-994F-44A0-8AD7-A562E23987FD}" destId="{AA4E3A95-5038-461F-9C4F-DA013D4E8370}" srcOrd="1" destOrd="0" presId="urn:microsoft.com/office/officeart/2005/8/layout/hList1"/>
    <dgm:cxn modelId="{492E6F39-D022-4371-AE70-4F16593768C5}" type="presParOf" srcId="{5331C377-E103-4A18-8887-4F81EA8D6088}" destId="{532DBA9B-ED76-4ACA-B8CD-ED852B92A423}" srcOrd="3" destOrd="0" presId="urn:microsoft.com/office/officeart/2005/8/layout/hList1"/>
    <dgm:cxn modelId="{57F42A72-711A-4FEF-857E-20FD18ACE1DE}" type="presParOf" srcId="{5331C377-E103-4A18-8887-4F81EA8D6088}" destId="{116047FB-43D8-4493-ACB8-EDAB185425CB}" srcOrd="4" destOrd="0" presId="urn:microsoft.com/office/officeart/2005/8/layout/hList1"/>
    <dgm:cxn modelId="{B483D089-9BE1-48EF-8CCC-23A2BF453E05}" type="presParOf" srcId="{116047FB-43D8-4493-ACB8-EDAB185425CB}" destId="{BD9A9EAD-46BE-4A04-A94B-7D2D626EBD36}" srcOrd="0" destOrd="0" presId="urn:microsoft.com/office/officeart/2005/8/layout/hList1"/>
    <dgm:cxn modelId="{8F3B6FC3-55B7-48B2-86BD-0B848BDC5BAD}" type="presParOf" srcId="{116047FB-43D8-4493-ACB8-EDAB185425CB}" destId="{CC87E43B-A147-4093-A80E-91B350DA4EF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31529-DA66-495F-9C1A-FF35A2C397F7}">
      <dsp:nvSpPr>
        <dsp:cNvPr id="0" name=""/>
        <dsp:cNvSpPr/>
      </dsp:nvSpPr>
      <dsp:spPr>
        <a:xfrm>
          <a:off x="9230" y="-45009"/>
          <a:ext cx="2466100" cy="93469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dirty="0"/>
            <a:t>Admin</a:t>
          </a:r>
          <a:endParaRPr lang="en-IN" sz="4000" kern="1200" dirty="0"/>
        </a:p>
      </dsp:txBody>
      <dsp:txXfrm>
        <a:off x="9230" y="-45009"/>
        <a:ext cx="2466100" cy="934691"/>
      </dsp:txXfrm>
    </dsp:sp>
    <dsp:sp modelId="{EF68E3AD-7617-4EF0-9C94-3F98DEAB10F1}">
      <dsp:nvSpPr>
        <dsp:cNvPr id="0" name=""/>
        <dsp:cNvSpPr/>
      </dsp:nvSpPr>
      <dsp:spPr>
        <a:xfrm>
          <a:off x="9230" y="889681"/>
          <a:ext cx="2466100" cy="25253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Manage users (customers and farmers).</a:t>
          </a:r>
          <a:endParaRPr lang="en-IN" sz="1600" kern="1200" dirty="0"/>
        </a:p>
        <a:p>
          <a:pPr marL="171450" lvl="1" indent="-171450" algn="l" defTabSz="711200">
            <a:lnSpc>
              <a:spcPct val="90000"/>
            </a:lnSpc>
            <a:spcBef>
              <a:spcPct val="0"/>
            </a:spcBef>
            <a:spcAft>
              <a:spcPct val="15000"/>
            </a:spcAft>
            <a:buChar char="•"/>
          </a:pPr>
          <a:r>
            <a:rPr lang="en-US" sz="1600" kern="1200" dirty="0"/>
            <a:t>Oversee product listing and marketplace operation</a:t>
          </a:r>
          <a:endParaRPr lang="en-IN" sz="1600" kern="1200" dirty="0"/>
        </a:p>
        <a:p>
          <a:pPr marL="171450" lvl="1" indent="-171450" algn="l" defTabSz="711200">
            <a:lnSpc>
              <a:spcPct val="90000"/>
            </a:lnSpc>
            <a:spcBef>
              <a:spcPct val="0"/>
            </a:spcBef>
            <a:spcAft>
              <a:spcPct val="15000"/>
            </a:spcAft>
            <a:buChar char="•"/>
          </a:pPr>
          <a:r>
            <a:rPr lang="en-US" sz="1600" kern="1200" dirty="0"/>
            <a:t>Handle transactions and resolve disputes.</a:t>
          </a:r>
          <a:endParaRPr lang="en-IN" sz="1600" kern="1200" dirty="0"/>
        </a:p>
        <a:p>
          <a:pPr marL="171450" lvl="1" indent="-171450" algn="l" defTabSz="711200">
            <a:lnSpc>
              <a:spcPct val="90000"/>
            </a:lnSpc>
            <a:spcBef>
              <a:spcPct val="0"/>
            </a:spcBef>
            <a:spcAft>
              <a:spcPct val="15000"/>
            </a:spcAft>
            <a:buChar char="•"/>
          </a:pPr>
          <a:r>
            <a:rPr lang="en-US" sz="1600" kern="1200" dirty="0"/>
            <a:t>Monitor system performance and security.</a:t>
          </a:r>
          <a:endParaRPr lang="en-IN" sz="1600" kern="1200" dirty="0"/>
        </a:p>
      </dsp:txBody>
      <dsp:txXfrm>
        <a:off x="9230" y="889681"/>
        <a:ext cx="2466100" cy="2525399"/>
      </dsp:txXfrm>
    </dsp:sp>
    <dsp:sp modelId="{4F047C0C-75A8-4DAE-AB18-D9B296AC8058}">
      <dsp:nvSpPr>
        <dsp:cNvPr id="0" name=""/>
        <dsp:cNvSpPr/>
      </dsp:nvSpPr>
      <dsp:spPr>
        <a:xfrm>
          <a:off x="2820248" y="0"/>
          <a:ext cx="2463692" cy="934691"/>
        </a:xfrm>
        <a:prstGeom prst="rect">
          <a:avLst/>
        </a:prstGeom>
        <a:solidFill>
          <a:schemeClr val="accent2">
            <a:hueOff val="1942231"/>
            <a:satOff val="-4176"/>
            <a:lumOff val="14706"/>
            <a:alphaOff val="0"/>
          </a:schemeClr>
        </a:solidFill>
        <a:ln w="12700" cap="flat" cmpd="sng" algn="ctr">
          <a:solidFill>
            <a:schemeClr val="accent2">
              <a:hueOff val="1942231"/>
              <a:satOff val="-4176"/>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dirty="0"/>
            <a:t>User</a:t>
          </a:r>
          <a:endParaRPr lang="en-IN" sz="4000" kern="1200" dirty="0"/>
        </a:p>
      </dsp:txBody>
      <dsp:txXfrm>
        <a:off x="2820248" y="0"/>
        <a:ext cx="2463692" cy="934691"/>
      </dsp:txXfrm>
    </dsp:sp>
    <dsp:sp modelId="{AA4E3A95-5038-461F-9C4F-DA013D4E8370}">
      <dsp:nvSpPr>
        <dsp:cNvPr id="0" name=""/>
        <dsp:cNvSpPr/>
      </dsp:nvSpPr>
      <dsp:spPr>
        <a:xfrm>
          <a:off x="2820248" y="934691"/>
          <a:ext cx="2463692" cy="2435380"/>
        </a:xfrm>
        <a:prstGeom prst="rect">
          <a:avLst/>
        </a:prstGeom>
        <a:solidFill>
          <a:schemeClr val="accent2">
            <a:tint val="40000"/>
            <a:alpha val="90000"/>
            <a:hueOff val="2069277"/>
            <a:satOff val="1169"/>
            <a:lumOff val="3484"/>
            <a:alphaOff val="0"/>
          </a:schemeClr>
        </a:solidFill>
        <a:ln w="12700" cap="flat" cmpd="sng" algn="ctr">
          <a:solidFill>
            <a:schemeClr val="accent2">
              <a:tint val="40000"/>
              <a:alpha val="90000"/>
              <a:hueOff val="2069277"/>
              <a:satOff val="1169"/>
              <a:lumOff val="34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Browse and purchase fresh produce.</a:t>
          </a:r>
          <a:endParaRPr lang="en-IN" sz="1600" kern="1200" dirty="0"/>
        </a:p>
        <a:p>
          <a:pPr marL="171450" lvl="1" indent="-171450" algn="l" defTabSz="711200">
            <a:lnSpc>
              <a:spcPct val="90000"/>
            </a:lnSpc>
            <a:spcBef>
              <a:spcPct val="0"/>
            </a:spcBef>
            <a:spcAft>
              <a:spcPct val="15000"/>
            </a:spcAft>
            <a:buChar char="•"/>
          </a:pPr>
          <a:r>
            <a:rPr lang="en-US" sz="1600" kern="1200" dirty="0"/>
            <a:t>Add items to the cart and place orders.</a:t>
          </a:r>
          <a:endParaRPr lang="en-IN" sz="1600" kern="1200" dirty="0"/>
        </a:p>
        <a:p>
          <a:pPr marL="171450" lvl="1" indent="-171450" algn="l" defTabSz="711200">
            <a:lnSpc>
              <a:spcPct val="90000"/>
            </a:lnSpc>
            <a:spcBef>
              <a:spcPct val="0"/>
            </a:spcBef>
            <a:spcAft>
              <a:spcPct val="15000"/>
            </a:spcAft>
            <a:buChar char="•"/>
          </a:pPr>
          <a:r>
            <a:rPr lang="en-US" sz="1600" kern="1200" dirty="0"/>
            <a:t>Make payments and receive order confirmations.</a:t>
          </a:r>
          <a:endParaRPr lang="en-IN" sz="1600" kern="1200" dirty="0"/>
        </a:p>
        <a:p>
          <a:pPr marL="171450" lvl="1" indent="-171450" algn="l" defTabSz="711200">
            <a:lnSpc>
              <a:spcPct val="90000"/>
            </a:lnSpc>
            <a:spcBef>
              <a:spcPct val="0"/>
            </a:spcBef>
            <a:spcAft>
              <a:spcPct val="15000"/>
            </a:spcAft>
            <a:buChar char="•"/>
          </a:pPr>
          <a:r>
            <a:rPr lang="en-US" sz="1600" kern="1200" dirty="0"/>
            <a:t>Track orders and get doorstep delivery.</a:t>
          </a:r>
          <a:endParaRPr lang="en-IN" sz="1600" kern="1200" dirty="0"/>
        </a:p>
      </dsp:txBody>
      <dsp:txXfrm>
        <a:off x="2820248" y="934691"/>
        <a:ext cx="2463692" cy="2435380"/>
      </dsp:txXfrm>
    </dsp:sp>
    <dsp:sp modelId="{BD9A9EAD-46BE-4A04-A94B-7D2D626EBD36}">
      <dsp:nvSpPr>
        <dsp:cNvPr id="0" name=""/>
        <dsp:cNvSpPr/>
      </dsp:nvSpPr>
      <dsp:spPr>
        <a:xfrm>
          <a:off x="5628857" y="0"/>
          <a:ext cx="2463692" cy="934691"/>
        </a:xfrm>
        <a:prstGeom prst="rect">
          <a:avLst/>
        </a:prstGeom>
        <a:solidFill>
          <a:schemeClr val="accent2">
            <a:hueOff val="3884461"/>
            <a:satOff val="-8352"/>
            <a:lumOff val="29412"/>
            <a:alphaOff val="0"/>
          </a:schemeClr>
        </a:solidFill>
        <a:ln w="12700" cap="flat" cmpd="sng" algn="ctr">
          <a:solidFill>
            <a:schemeClr val="accent2">
              <a:hueOff val="3884461"/>
              <a:satOff val="-8352"/>
              <a:lumOff val="2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dirty="0"/>
            <a:t>Farmer</a:t>
          </a:r>
          <a:endParaRPr lang="en-IN" sz="4000" kern="1200" dirty="0"/>
        </a:p>
      </dsp:txBody>
      <dsp:txXfrm>
        <a:off x="5628857" y="0"/>
        <a:ext cx="2463692" cy="934691"/>
      </dsp:txXfrm>
    </dsp:sp>
    <dsp:sp modelId="{CC87E43B-A147-4093-A80E-91B350DA4EF3}">
      <dsp:nvSpPr>
        <dsp:cNvPr id="0" name=""/>
        <dsp:cNvSpPr/>
      </dsp:nvSpPr>
      <dsp:spPr>
        <a:xfrm>
          <a:off x="5628857" y="934691"/>
          <a:ext cx="2463692" cy="2435380"/>
        </a:xfrm>
        <a:prstGeom prst="rect">
          <a:avLst/>
        </a:prstGeom>
        <a:solidFill>
          <a:schemeClr val="accent2">
            <a:tint val="40000"/>
            <a:alpha val="90000"/>
            <a:hueOff val="4138555"/>
            <a:satOff val="2337"/>
            <a:lumOff val="6969"/>
            <a:alphaOff val="0"/>
          </a:schemeClr>
        </a:solidFill>
        <a:ln w="12700" cap="flat" cmpd="sng" algn="ctr">
          <a:solidFill>
            <a:schemeClr val="accent2">
              <a:tint val="40000"/>
              <a:alpha val="90000"/>
              <a:hueOff val="4138555"/>
              <a:satOff val="2337"/>
              <a:lumOff val="6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List and manage farm products.</a:t>
          </a:r>
          <a:endParaRPr lang="en-IN" sz="1600" kern="1200" dirty="0"/>
        </a:p>
        <a:p>
          <a:pPr marL="171450" lvl="1" indent="-171450" algn="l" defTabSz="711200">
            <a:lnSpc>
              <a:spcPct val="90000"/>
            </a:lnSpc>
            <a:spcBef>
              <a:spcPct val="0"/>
            </a:spcBef>
            <a:spcAft>
              <a:spcPct val="15000"/>
            </a:spcAft>
            <a:buChar char="•"/>
          </a:pPr>
          <a:r>
            <a:rPr lang="en-US" sz="1600" kern="1200" dirty="0"/>
            <a:t>Update stock availability and pricing.</a:t>
          </a:r>
          <a:endParaRPr lang="en-IN" sz="1600" kern="1200" dirty="0"/>
        </a:p>
        <a:p>
          <a:pPr marL="171450" lvl="1" indent="-171450" algn="l" defTabSz="711200">
            <a:lnSpc>
              <a:spcPct val="90000"/>
            </a:lnSpc>
            <a:spcBef>
              <a:spcPct val="0"/>
            </a:spcBef>
            <a:spcAft>
              <a:spcPct val="15000"/>
            </a:spcAft>
            <a:buChar char="•"/>
          </a:pPr>
          <a:r>
            <a:rPr lang="en-US" sz="1600" kern="1200" dirty="0"/>
            <a:t>Process and prepare orders for delivery.</a:t>
          </a:r>
          <a:endParaRPr lang="en-IN" sz="1600" kern="1200" dirty="0"/>
        </a:p>
        <a:p>
          <a:pPr marL="171450" lvl="1" indent="-171450" algn="l" defTabSz="711200">
            <a:lnSpc>
              <a:spcPct val="90000"/>
            </a:lnSpc>
            <a:spcBef>
              <a:spcPct val="0"/>
            </a:spcBef>
            <a:spcAft>
              <a:spcPct val="15000"/>
            </a:spcAft>
            <a:buChar char="•"/>
          </a:pPr>
          <a:r>
            <a:rPr lang="en-US" sz="1600" kern="1200" dirty="0"/>
            <a:t>View Earnings and sales report</a:t>
          </a:r>
          <a:endParaRPr lang="en-IN" sz="1600" kern="1200" dirty="0"/>
        </a:p>
      </dsp:txBody>
      <dsp:txXfrm>
        <a:off x="5628857" y="934691"/>
        <a:ext cx="2463692" cy="24353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2/12/2025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2/12/2025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7DA0A-E256-CF8F-0DFE-2F42A7892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02DB8-C8FE-929E-6132-45EA2F958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76337-011F-25BD-5CBC-E811338787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BFB050-E998-290B-C270-EBC21238F2FF}"/>
              </a:ext>
            </a:extLst>
          </p:cNvPr>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3183664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09C26-B5AB-6CA3-36BC-C06E0E72E5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7261C-F8CE-4981-1869-C35529ED8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5F5B0-26CC-91AC-294E-2D2103035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26559B-FF09-2EF8-8DFC-EB4C95A82A9F}"/>
              </a:ext>
            </a:extLst>
          </p:cNvPr>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220587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1DA3-77A4-CA67-12C3-3961C7123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030573-699C-7112-7C64-C70B3FD08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B0FDF-6AD8-78F4-1A3C-3A3689BEFE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D05B8F-5680-B323-9BAE-6E3B9DB1FFA2}"/>
              </a:ext>
            </a:extLst>
          </p:cNvPr>
          <p:cNvSpPr>
            <a:spLocks noGrp="1"/>
          </p:cNvSpPr>
          <p:nvPr>
            <p:ph type="sldNum" sz="quarter" idx="5"/>
          </p:nvPr>
        </p:nvSpPr>
        <p:spPr/>
        <p:txBody>
          <a:bodyPr/>
          <a:lstStyle/>
          <a:p>
            <a:fld id="{7C366290-4595-5745-A50F-D5EC13BAC604}" type="slidenum">
              <a:rPr lang="en-US" noProof="0" smtClean="0"/>
              <a:t>13</a:t>
            </a:fld>
            <a:endParaRPr lang="en-US" noProof="0" dirty="0"/>
          </a:p>
        </p:txBody>
      </p:sp>
    </p:spTree>
    <p:extLst>
      <p:ext uri="{BB962C8B-B14F-4D97-AF65-F5344CB8AC3E}">
        <p14:creationId xmlns:p14="http://schemas.microsoft.com/office/powerpoint/2010/main" val="221200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186813"/>
            <a:ext cx="10360152" cy="5029200"/>
          </a:xfrm>
        </p:spPr>
        <p:txBody>
          <a:bodyPr anchor="ctr"/>
          <a:lstStyle/>
          <a:p>
            <a:r>
              <a:rPr lang="en-US" sz="5000" dirty="0"/>
              <a:t>Agri-Mart</a:t>
            </a:r>
          </a:p>
        </p:txBody>
      </p:sp>
      <p:sp>
        <p:nvSpPr>
          <p:cNvPr id="4" name="TextBox 3">
            <a:extLst>
              <a:ext uri="{FF2B5EF4-FFF2-40B4-BE49-F238E27FC236}">
                <a16:creationId xmlns:a16="http://schemas.microsoft.com/office/drawing/2014/main" id="{7058213F-1F8A-B96B-13A2-8DB3FE853BDE}"/>
              </a:ext>
            </a:extLst>
          </p:cNvPr>
          <p:cNvSpPr txBox="1"/>
          <p:nvPr/>
        </p:nvSpPr>
        <p:spPr>
          <a:xfrm>
            <a:off x="1887792" y="5466423"/>
            <a:ext cx="8416415" cy="1015663"/>
          </a:xfrm>
          <a:prstGeom prst="rect">
            <a:avLst/>
          </a:prstGeom>
          <a:noFill/>
        </p:spPr>
        <p:txBody>
          <a:bodyPr wrap="square">
            <a:spAutoFit/>
          </a:bodyPr>
          <a:lstStyle/>
          <a:p>
            <a:pPr algn="ctr"/>
            <a:r>
              <a:rPr lang="en-US" sz="2800" dirty="0"/>
              <a:t>Presented by</a:t>
            </a:r>
          </a:p>
          <a:p>
            <a:pPr algn="ctr"/>
            <a:r>
              <a:rPr lang="en-US" sz="3200" dirty="0"/>
              <a:t> Anurag Singh &amp; Kavish Dhirawat</a:t>
            </a:r>
            <a:endParaRPr lang="en-IN" sz="3200" dirty="0"/>
          </a:p>
        </p:txBody>
      </p:sp>
      <p:pic>
        <p:nvPicPr>
          <p:cNvPr id="6" name="Graphic 5" descr="Deciduous tree with solid fill">
            <a:extLst>
              <a:ext uri="{FF2B5EF4-FFF2-40B4-BE49-F238E27FC236}">
                <a16:creationId xmlns:a16="http://schemas.microsoft.com/office/drawing/2014/main" id="{7F38694F-2F93-0BCA-0914-8FD4F549FF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5533" y="1044841"/>
            <a:ext cx="1509252" cy="1509252"/>
          </a:xfrm>
          <a:prstGeom prst="rect">
            <a:avLst/>
          </a:prstGeom>
        </p:spPr>
      </p:pic>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33A77B-664F-FFD3-D61A-0D344C269A12}"/>
              </a:ext>
            </a:extLst>
          </p:cNvPr>
          <p:cNvSpPr>
            <a:spLocks noGrp="1"/>
          </p:cNvSpPr>
          <p:nvPr>
            <p:ph type="title"/>
          </p:nvPr>
        </p:nvSpPr>
        <p:spPr>
          <a:xfrm>
            <a:off x="3982064" y="0"/>
            <a:ext cx="10360152" cy="914400"/>
          </a:xfrm>
        </p:spPr>
        <p:txBody>
          <a:bodyPr/>
          <a:lstStyle/>
          <a:p>
            <a:r>
              <a:rPr lang="en-US" dirty="0"/>
              <a:t>User Registration</a:t>
            </a:r>
          </a:p>
        </p:txBody>
      </p:sp>
      <p:pic>
        <p:nvPicPr>
          <p:cNvPr id="12" name="Picture 11">
            <a:extLst>
              <a:ext uri="{FF2B5EF4-FFF2-40B4-BE49-F238E27FC236}">
                <a16:creationId xmlns:a16="http://schemas.microsoft.com/office/drawing/2014/main" id="{A40E757B-66C9-E58A-9599-968A97625675}"/>
              </a:ext>
            </a:extLst>
          </p:cNvPr>
          <p:cNvPicPr>
            <a:picLocks noChangeAspect="1"/>
          </p:cNvPicPr>
          <p:nvPr/>
        </p:nvPicPr>
        <p:blipFill>
          <a:blip r:embed="rId3"/>
          <a:stretch>
            <a:fillRect/>
          </a:stretch>
        </p:blipFill>
        <p:spPr>
          <a:xfrm>
            <a:off x="488873" y="1022555"/>
            <a:ext cx="11075840" cy="5555226"/>
          </a:xfrm>
          <a:prstGeom prst="rect">
            <a:avLst/>
          </a:prstGeom>
        </p:spPr>
      </p:pic>
    </p:spTree>
    <p:extLst>
      <p:ext uri="{BB962C8B-B14F-4D97-AF65-F5344CB8AC3E}">
        <p14:creationId xmlns:p14="http://schemas.microsoft.com/office/powerpoint/2010/main" val="413214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2ADA8-B7A1-5A51-622B-CD05ABA6F3B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20FAC99-24B1-C290-22CE-BD7B7EC5E353}"/>
              </a:ext>
            </a:extLst>
          </p:cNvPr>
          <p:cNvSpPr>
            <a:spLocks noGrp="1"/>
          </p:cNvSpPr>
          <p:nvPr>
            <p:ph type="title"/>
          </p:nvPr>
        </p:nvSpPr>
        <p:spPr>
          <a:xfrm>
            <a:off x="4483509" y="0"/>
            <a:ext cx="10360152" cy="914400"/>
          </a:xfrm>
        </p:spPr>
        <p:txBody>
          <a:bodyPr/>
          <a:lstStyle/>
          <a:p>
            <a:r>
              <a:rPr lang="en-US" dirty="0"/>
              <a:t>User Login</a:t>
            </a:r>
          </a:p>
        </p:txBody>
      </p:sp>
      <p:pic>
        <p:nvPicPr>
          <p:cNvPr id="3" name="Picture 2">
            <a:extLst>
              <a:ext uri="{FF2B5EF4-FFF2-40B4-BE49-F238E27FC236}">
                <a16:creationId xmlns:a16="http://schemas.microsoft.com/office/drawing/2014/main" id="{3536EFFF-CDF5-4DD5-BF95-F8B7711842D7}"/>
              </a:ext>
            </a:extLst>
          </p:cNvPr>
          <p:cNvPicPr>
            <a:picLocks noChangeAspect="1"/>
          </p:cNvPicPr>
          <p:nvPr/>
        </p:nvPicPr>
        <p:blipFill>
          <a:blip r:embed="rId3"/>
          <a:stretch>
            <a:fillRect/>
          </a:stretch>
        </p:blipFill>
        <p:spPr>
          <a:xfrm>
            <a:off x="368709" y="914400"/>
            <a:ext cx="11454581" cy="5736239"/>
          </a:xfrm>
          <a:prstGeom prst="rect">
            <a:avLst/>
          </a:prstGeom>
        </p:spPr>
      </p:pic>
    </p:spTree>
    <p:extLst>
      <p:ext uri="{BB962C8B-B14F-4D97-AF65-F5344CB8AC3E}">
        <p14:creationId xmlns:p14="http://schemas.microsoft.com/office/powerpoint/2010/main" val="404832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36785-E8A2-91E0-DF4A-3318826759C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038E696-C465-E3DA-1E4A-5BB7851BC7D6}"/>
              </a:ext>
            </a:extLst>
          </p:cNvPr>
          <p:cNvSpPr>
            <a:spLocks noGrp="1"/>
          </p:cNvSpPr>
          <p:nvPr>
            <p:ph type="title"/>
          </p:nvPr>
        </p:nvSpPr>
        <p:spPr>
          <a:xfrm>
            <a:off x="4670322" y="0"/>
            <a:ext cx="10360152" cy="914400"/>
          </a:xfrm>
        </p:spPr>
        <p:txBody>
          <a:bodyPr/>
          <a:lstStyle/>
          <a:p>
            <a:r>
              <a:rPr lang="en-US" dirty="0"/>
              <a:t>Homepage</a:t>
            </a:r>
          </a:p>
        </p:txBody>
      </p:sp>
      <p:pic>
        <p:nvPicPr>
          <p:cNvPr id="3" name="Picture 2">
            <a:extLst>
              <a:ext uri="{FF2B5EF4-FFF2-40B4-BE49-F238E27FC236}">
                <a16:creationId xmlns:a16="http://schemas.microsoft.com/office/drawing/2014/main" id="{6D150C7E-5F3D-A838-1D40-72948DEFB39C}"/>
              </a:ext>
            </a:extLst>
          </p:cNvPr>
          <p:cNvPicPr>
            <a:picLocks noChangeAspect="1"/>
          </p:cNvPicPr>
          <p:nvPr/>
        </p:nvPicPr>
        <p:blipFill>
          <a:blip r:embed="rId3"/>
          <a:stretch>
            <a:fillRect/>
          </a:stretch>
        </p:blipFill>
        <p:spPr>
          <a:xfrm>
            <a:off x="757084" y="1219200"/>
            <a:ext cx="10989693" cy="5117076"/>
          </a:xfrm>
          <a:prstGeom prst="rect">
            <a:avLst/>
          </a:prstGeom>
        </p:spPr>
      </p:pic>
    </p:spTree>
    <p:extLst>
      <p:ext uri="{BB962C8B-B14F-4D97-AF65-F5344CB8AC3E}">
        <p14:creationId xmlns:p14="http://schemas.microsoft.com/office/powerpoint/2010/main" val="1098887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1DB6A-6CA9-89D4-6369-DAC2F574495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1E254D4-B737-62A1-C00F-99F28A6390AF}"/>
              </a:ext>
            </a:extLst>
          </p:cNvPr>
          <p:cNvSpPr>
            <a:spLocks noGrp="1"/>
          </p:cNvSpPr>
          <p:nvPr>
            <p:ph type="title"/>
          </p:nvPr>
        </p:nvSpPr>
        <p:spPr>
          <a:xfrm>
            <a:off x="3932902" y="0"/>
            <a:ext cx="10360152" cy="914400"/>
          </a:xfrm>
        </p:spPr>
        <p:txBody>
          <a:bodyPr/>
          <a:lstStyle/>
          <a:p>
            <a:r>
              <a:rPr lang="en-US" dirty="0"/>
              <a:t>Admin Dashboard</a:t>
            </a:r>
          </a:p>
        </p:txBody>
      </p:sp>
      <p:pic>
        <p:nvPicPr>
          <p:cNvPr id="3" name="Picture 2">
            <a:extLst>
              <a:ext uri="{FF2B5EF4-FFF2-40B4-BE49-F238E27FC236}">
                <a16:creationId xmlns:a16="http://schemas.microsoft.com/office/drawing/2014/main" id="{B5F34FE8-8C9C-AD4F-7753-295EA1EF0A98}"/>
              </a:ext>
            </a:extLst>
          </p:cNvPr>
          <p:cNvPicPr>
            <a:picLocks noChangeAspect="1"/>
          </p:cNvPicPr>
          <p:nvPr/>
        </p:nvPicPr>
        <p:blipFill>
          <a:blip r:embed="rId3"/>
          <a:stretch>
            <a:fillRect/>
          </a:stretch>
        </p:blipFill>
        <p:spPr>
          <a:xfrm>
            <a:off x="707923" y="1248619"/>
            <a:ext cx="10520516" cy="5301354"/>
          </a:xfrm>
          <a:prstGeom prst="rect">
            <a:avLst/>
          </a:prstGeom>
        </p:spPr>
      </p:pic>
    </p:spTree>
    <p:extLst>
      <p:ext uri="{BB962C8B-B14F-4D97-AF65-F5344CB8AC3E}">
        <p14:creationId xmlns:p14="http://schemas.microsoft.com/office/powerpoint/2010/main" val="850313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4503174" y="914400"/>
            <a:ext cx="5641848" cy="5029200"/>
          </a:xfrm>
        </p:spPr>
        <p:txBody>
          <a:bodyPr/>
          <a:lstStyle/>
          <a:p>
            <a:r>
              <a:rPr lang="en-US" dirty="0"/>
              <a:t>Thank you !</a:t>
            </a:r>
          </a:p>
        </p:txBody>
      </p:sp>
    </p:spTree>
    <p:extLst>
      <p:ext uri="{BB962C8B-B14F-4D97-AF65-F5344CB8AC3E}">
        <p14:creationId xmlns:p14="http://schemas.microsoft.com/office/powerpoint/2010/main" val="218882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70292" y="2281084"/>
            <a:ext cx="2144856" cy="1533832"/>
          </a:xfrm>
        </p:spPr>
        <p:txBody>
          <a:bodyPr/>
          <a:lstStyle/>
          <a:p>
            <a:r>
              <a:rPr lang="en-US" sz="4000" dirty="0">
                <a:solidFill>
                  <a:schemeClr val="tx1">
                    <a:lumMod val="75000"/>
                  </a:schemeClr>
                </a:solidFill>
              </a:rPr>
              <a:t>INDEX</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1731869332"/>
              </p:ext>
            </p:extLst>
          </p:nvPr>
        </p:nvGraphicFramePr>
        <p:xfrm>
          <a:off x="6643315" y="716604"/>
          <a:ext cx="5548685" cy="5440200"/>
        </p:xfrm>
        <a:graphic>
          <a:graphicData uri="http://schemas.openxmlformats.org/drawingml/2006/table">
            <a:tbl>
              <a:tblPr firstRow="1" bandRow="1"/>
              <a:tblGrid>
                <a:gridCol w="5548685">
                  <a:extLst>
                    <a:ext uri="{9D8B030D-6E8A-4147-A177-3AD203B41FA5}">
                      <a16:colId xmlns:a16="http://schemas.microsoft.com/office/drawing/2014/main" val="1563570424"/>
                    </a:ext>
                  </a:extLst>
                </a:gridCol>
              </a:tblGrid>
              <a:tr h="6349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INTRODUCTION</a:t>
                      </a:r>
                    </a:p>
                  </a:txBody>
                  <a:tcPr marL="72000" marR="72000" anchor="b">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6349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ARCHITECTURE</a:t>
                      </a:r>
                      <a:endParaRPr lang="en-US" sz="2400" b="0" dirty="0"/>
                    </a:p>
                  </a:txBody>
                  <a:tcPr marL="72000" marR="720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807552">
                <a:tc>
                  <a:txBody>
                    <a:bodyPr/>
                    <a:lstStyle/>
                    <a:p>
                      <a:pPr algn="r"/>
                      <a:r>
                        <a:rPr lang="en-US" sz="2400" b="0" dirty="0"/>
                        <a:t>TECHNOLOGY PLATFORM USED FOR PROJECT</a:t>
                      </a:r>
                    </a:p>
                  </a:txBody>
                  <a:tcPr marL="72000" marR="720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80755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USERS ROLES AND RESPONSIBILITIES </a:t>
                      </a:r>
                      <a:endParaRPr lang="en-US" sz="2400" b="0" dirty="0">
                        <a:latin typeface="+mn-lt"/>
                        <a:cs typeface="Gill Sans Light" panose="020B0302020104020203" pitchFamily="34" charset="-79"/>
                      </a:endParaRPr>
                    </a:p>
                  </a:txBody>
                  <a:tcPr marL="72000" marR="72000" marT="46800" marB="468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6349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USE CASE DIAGRAM FOR EACH USER</a:t>
                      </a:r>
                    </a:p>
                  </a:txBody>
                  <a:tcPr marL="72000" marR="720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6349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FUTURE SCOPE</a:t>
                      </a:r>
                    </a:p>
                  </a:txBody>
                  <a:tcPr marL="72000" marR="720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7225290"/>
                  </a:ext>
                </a:extLst>
              </a:tr>
              <a:tr h="6349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SCREENSHOTS</a:t>
                      </a:r>
                    </a:p>
                  </a:txBody>
                  <a:tcPr marL="72000" marR="720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6450785"/>
                  </a:ext>
                </a:extLst>
              </a:tr>
              <a:tr h="6349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CONCLUSION</a:t>
                      </a:r>
                    </a:p>
                  </a:txBody>
                  <a:tcPr marL="72000" marR="72000"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09839473"/>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1139665" y="0"/>
            <a:ext cx="5368413" cy="1347019"/>
          </a:xfrm>
        </p:spPr>
        <p:txBody>
          <a:bodyPr/>
          <a:lstStyle/>
          <a:p>
            <a:r>
              <a:rPr lang="en-US" sz="3200" dirty="0"/>
              <a:t>INTRODUCTION</a:t>
            </a:r>
          </a:p>
        </p:txBody>
      </p:sp>
      <p:sp>
        <p:nvSpPr>
          <p:cNvPr id="3" name="TextBox 2">
            <a:extLst>
              <a:ext uri="{FF2B5EF4-FFF2-40B4-BE49-F238E27FC236}">
                <a16:creationId xmlns:a16="http://schemas.microsoft.com/office/drawing/2014/main" id="{4DF0582D-80B3-AF51-8C1D-45CDBC3A438D}"/>
              </a:ext>
            </a:extLst>
          </p:cNvPr>
          <p:cNvSpPr txBox="1"/>
          <p:nvPr/>
        </p:nvSpPr>
        <p:spPr>
          <a:xfrm>
            <a:off x="245803" y="954756"/>
            <a:ext cx="7256210" cy="5847755"/>
          </a:xfrm>
          <a:prstGeom prst="rect">
            <a:avLst/>
          </a:prstGeom>
          <a:noFill/>
        </p:spPr>
        <p:txBody>
          <a:bodyPr wrap="square" rtlCol="0">
            <a:spAutoFit/>
          </a:bodyPr>
          <a:lstStyle/>
          <a:p>
            <a:r>
              <a:rPr lang="en-US" sz="2200" b="1" dirty="0"/>
              <a:t>The Agri-Mart </a:t>
            </a:r>
            <a:r>
              <a:rPr lang="en-US" sz="2200" dirty="0"/>
              <a:t>connects farmers directly with customers, eliminating middlemen to ensure fresh produce at affordable prices. This platform empowers farmers by giving them direct access to buyers while offering consumers fresh, organic options conveniently.</a:t>
            </a:r>
          </a:p>
          <a:p>
            <a:r>
              <a:rPr lang="en-US" sz="2200" dirty="0"/>
              <a:t>The fresh produce industry is evolving with technological advancements like e-commerce, vertical farming, and robotics. Our system embraces these innovations, providing a seamless online shopping experience for fresh food.</a:t>
            </a:r>
          </a:p>
          <a:p>
            <a:r>
              <a:rPr lang="en-US" sz="2200" dirty="0"/>
              <a:t>Customers can browse a variety of farm products, add items to their cart, and check out with ease. Upon purchase, they receive an order confirmation via email, and their groceries are delivered straight to their doorstep.</a:t>
            </a:r>
          </a:p>
          <a:p>
            <a:r>
              <a:rPr lang="en-US" sz="2200" dirty="0"/>
              <a:t>This hassle-free solution saves time and effort—no more store-hopping or worrying about food quality. With just one click, users can access fresh, organic produce anytime, anywhere, making healthy eating more accessible than ever.</a:t>
            </a:r>
          </a:p>
        </p:txBody>
      </p:sp>
      <p:pic>
        <p:nvPicPr>
          <p:cNvPr id="10" name="Picture Placeholder 9">
            <a:extLst>
              <a:ext uri="{FF2B5EF4-FFF2-40B4-BE49-F238E27FC236}">
                <a16:creationId xmlns:a16="http://schemas.microsoft.com/office/drawing/2014/main" id="{103C0C4C-DF09-DA4B-2C3A-A391EA18A49A}"/>
              </a:ext>
            </a:extLst>
          </p:cNvPr>
          <p:cNvPicPr>
            <a:picLocks noGrp="1" noChangeAspect="1"/>
          </p:cNvPicPr>
          <p:nvPr>
            <p:ph type="pic" idx="1"/>
          </p:nvPr>
        </p:nvPicPr>
        <p:blipFill>
          <a:blip r:embed="rId3"/>
          <a:srcRect l="13642" r="13642"/>
          <a:stretch>
            <a:fillRect/>
          </a:stretch>
        </p:blipFill>
        <p:spPr/>
      </p:pic>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573885" y="0"/>
            <a:ext cx="4703143" cy="1280160"/>
          </a:xfrm>
        </p:spPr>
        <p:txBody>
          <a:bodyPr anchor="b"/>
          <a:lstStyle/>
          <a:p>
            <a:r>
              <a:rPr lang="en-US" sz="3200" dirty="0"/>
              <a:t>ARCHITECTURE</a:t>
            </a:r>
          </a:p>
        </p:txBody>
      </p:sp>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5522404" y="3980106"/>
            <a:ext cx="3100486" cy="519537"/>
          </a:xfrm>
        </p:spPr>
        <p:txBody>
          <a:bodyPr/>
          <a:lstStyle/>
          <a:p>
            <a:pPr marL="342900" indent="-342900">
              <a:buFont typeface="Wingdings" panose="05000000000000000000" pitchFamily="2" charset="2"/>
              <a:buChar char="v"/>
            </a:pPr>
            <a:r>
              <a:rPr lang="en-US" dirty="0"/>
              <a:t>Back-End :</a:t>
            </a:r>
          </a:p>
        </p:txBody>
      </p:sp>
      <p:sp>
        <p:nvSpPr>
          <p:cNvPr id="6" name="Content Placeholder 10">
            <a:extLst>
              <a:ext uri="{FF2B5EF4-FFF2-40B4-BE49-F238E27FC236}">
                <a16:creationId xmlns:a16="http://schemas.microsoft.com/office/drawing/2014/main" id="{51EA03F8-9AA5-9F7F-1DE7-8146567F13ED}"/>
              </a:ext>
            </a:extLst>
          </p:cNvPr>
          <p:cNvSpPr txBox="1">
            <a:spLocks/>
          </p:cNvSpPr>
          <p:nvPr/>
        </p:nvSpPr>
        <p:spPr>
          <a:xfrm>
            <a:off x="5522404" y="5536596"/>
            <a:ext cx="3100486" cy="5195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Courier New" panose="02070309020205020404" pitchFamily="49" charset="0"/>
              <a:buNone/>
              <a:defRPr sz="2400" b="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dirty="0"/>
              <a:t>database :</a:t>
            </a:r>
          </a:p>
        </p:txBody>
      </p:sp>
      <p:sp>
        <p:nvSpPr>
          <p:cNvPr id="7" name="Content Placeholder 10">
            <a:extLst>
              <a:ext uri="{FF2B5EF4-FFF2-40B4-BE49-F238E27FC236}">
                <a16:creationId xmlns:a16="http://schemas.microsoft.com/office/drawing/2014/main" id="{C2F3CB4E-D6A3-DB32-0B14-1A82EA935733}"/>
              </a:ext>
            </a:extLst>
          </p:cNvPr>
          <p:cNvSpPr txBox="1">
            <a:spLocks/>
          </p:cNvSpPr>
          <p:nvPr/>
        </p:nvSpPr>
        <p:spPr>
          <a:xfrm>
            <a:off x="5522404" y="1985868"/>
            <a:ext cx="3100486" cy="5195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Courier New" panose="02070309020205020404" pitchFamily="49" charset="0"/>
              <a:buNone/>
              <a:defRPr sz="2400" b="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dirty="0"/>
              <a:t>Front-End :</a:t>
            </a:r>
          </a:p>
        </p:txBody>
      </p:sp>
      <p:sp>
        <p:nvSpPr>
          <p:cNvPr id="12" name="TextBox 11">
            <a:extLst>
              <a:ext uri="{FF2B5EF4-FFF2-40B4-BE49-F238E27FC236}">
                <a16:creationId xmlns:a16="http://schemas.microsoft.com/office/drawing/2014/main" id="{2B47B468-B105-6E5D-8A4D-DED6FC9864DA}"/>
              </a:ext>
            </a:extLst>
          </p:cNvPr>
          <p:cNvSpPr txBox="1"/>
          <p:nvPr/>
        </p:nvSpPr>
        <p:spPr>
          <a:xfrm>
            <a:off x="7819327" y="2504900"/>
            <a:ext cx="2212258"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HTML</a:t>
            </a:r>
          </a:p>
          <a:p>
            <a:pPr marL="285750" indent="-285750">
              <a:buFont typeface="Arial" panose="020B0604020202020204" pitchFamily="34" charset="0"/>
              <a:buChar char="•"/>
            </a:pPr>
            <a:r>
              <a:rPr lang="en-US" sz="2000" dirty="0"/>
              <a:t>CSS</a:t>
            </a:r>
          </a:p>
          <a:p>
            <a:pPr marL="285750" indent="-285750">
              <a:buFont typeface="Arial" panose="020B0604020202020204" pitchFamily="34" charset="0"/>
              <a:buChar char="•"/>
            </a:pPr>
            <a:r>
              <a:rPr lang="en-US" sz="2000" dirty="0" err="1"/>
              <a:t>Javascript</a:t>
            </a:r>
            <a:endParaRPr lang="en-US" sz="2000" dirty="0"/>
          </a:p>
          <a:p>
            <a:pPr marL="285750" indent="-285750">
              <a:buFont typeface="Arial" panose="020B0604020202020204" pitchFamily="34" charset="0"/>
              <a:buChar char="•"/>
            </a:pPr>
            <a:r>
              <a:rPr lang="en-US" sz="2000" dirty="0"/>
              <a:t>React</a:t>
            </a:r>
          </a:p>
          <a:p>
            <a:pPr marL="285750" indent="-285750">
              <a:buFont typeface="Arial" panose="020B0604020202020204" pitchFamily="34" charset="0"/>
              <a:buChar char="•"/>
            </a:pPr>
            <a:r>
              <a:rPr lang="en-US" sz="2000" dirty="0"/>
              <a:t>Axios</a:t>
            </a:r>
            <a:endParaRPr lang="en-IN" sz="2000" dirty="0"/>
          </a:p>
        </p:txBody>
      </p:sp>
      <p:sp>
        <p:nvSpPr>
          <p:cNvPr id="13" name="TextBox 12">
            <a:extLst>
              <a:ext uri="{FF2B5EF4-FFF2-40B4-BE49-F238E27FC236}">
                <a16:creationId xmlns:a16="http://schemas.microsoft.com/office/drawing/2014/main" id="{29B403DE-2159-D8FD-E0BB-9F0589D60C69}"/>
              </a:ext>
            </a:extLst>
          </p:cNvPr>
          <p:cNvSpPr txBox="1"/>
          <p:nvPr/>
        </p:nvSpPr>
        <p:spPr>
          <a:xfrm>
            <a:off x="7819327" y="4499643"/>
            <a:ext cx="221225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a:t>
            </a:r>
            <a:r>
              <a:rPr lang="en-IN" sz="2000" dirty="0" err="1"/>
              <a:t>pring</a:t>
            </a:r>
            <a:r>
              <a:rPr lang="en-IN" sz="2000" dirty="0"/>
              <a:t> Boot</a:t>
            </a:r>
          </a:p>
          <a:p>
            <a:pPr marL="285750" indent="-285750">
              <a:buFont typeface="Arial" panose="020B0604020202020204" pitchFamily="34" charset="0"/>
              <a:buChar char="•"/>
            </a:pPr>
            <a:r>
              <a:rPr lang="en-IN" sz="2000" dirty="0"/>
              <a:t>Spring Data JPA</a:t>
            </a:r>
          </a:p>
          <a:p>
            <a:pPr marL="285750" indent="-285750">
              <a:buFont typeface="Arial" panose="020B0604020202020204" pitchFamily="34" charset="0"/>
              <a:buChar char="•"/>
            </a:pPr>
            <a:r>
              <a:rPr lang="en-IN" sz="2000" dirty="0"/>
              <a:t>Hibernate</a:t>
            </a:r>
          </a:p>
        </p:txBody>
      </p:sp>
      <p:sp>
        <p:nvSpPr>
          <p:cNvPr id="14" name="TextBox 13">
            <a:extLst>
              <a:ext uri="{FF2B5EF4-FFF2-40B4-BE49-F238E27FC236}">
                <a16:creationId xmlns:a16="http://schemas.microsoft.com/office/drawing/2014/main" id="{1DB0E5F1-34F7-F04E-B700-F4128190C699}"/>
              </a:ext>
            </a:extLst>
          </p:cNvPr>
          <p:cNvSpPr txBox="1"/>
          <p:nvPr/>
        </p:nvSpPr>
        <p:spPr>
          <a:xfrm>
            <a:off x="7819327" y="6090594"/>
            <a:ext cx="208443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Mysql</a:t>
            </a:r>
            <a:endParaRPr lang="en-IN" sz="2000" dirty="0"/>
          </a:p>
        </p:txBody>
      </p:sp>
      <p:pic>
        <p:nvPicPr>
          <p:cNvPr id="22" name="Picture Placeholder 21">
            <a:extLst>
              <a:ext uri="{FF2B5EF4-FFF2-40B4-BE49-F238E27FC236}">
                <a16:creationId xmlns:a16="http://schemas.microsoft.com/office/drawing/2014/main" id="{86F291C2-3AD7-7ACF-1AF7-406275CE339D}"/>
              </a:ext>
            </a:extLst>
          </p:cNvPr>
          <p:cNvPicPr>
            <a:picLocks noGrp="1" noChangeAspect="1"/>
          </p:cNvPicPr>
          <p:nvPr>
            <p:ph type="pic" sz="quarter" idx="11"/>
          </p:nvPr>
        </p:nvPicPr>
        <p:blipFill>
          <a:blip r:embed="rId3"/>
          <a:srcRect l="11745" r="11745"/>
          <a:stretch>
            <a:fillRect/>
          </a:stretch>
        </p:blipFill>
        <p:spPr/>
      </p:pic>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983421" y="547912"/>
            <a:ext cx="11031795" cy="914400"/>
          </a:xfrm>
        </p:spPr>
        <p:txBody>
          <a:bodyPr/>
          <a:lstStyle/>
          <a:p>
            <a:r>
              <a:rPr lang="en-US" dirty="0"/>
              <a:t>Reason for selecting the specific technology</a:t>
            </a: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1307690" y="1992769"/>
            <a:ext cx="7462684" cy="4132727"/>
          </a:xfrm>
        </p:spPr>
        <p:txBody>
          <a:bodyPr>
            <a:normAutofit fontScale="40000" lnSpcReduction="20000"/>
          </a:bodyPr>
          <a:lstStyle/>
          <a:p>
            <a:pPr marL="342900" lvl="0" indent="-342900" algn="l" rtl="0">
              <a:lnSpc>
                <a:spcPct val="150000"/>
              </a:lnSpc>
              <a:spcBef>
                <a:spcPts val="0"/>
              </a:spcBef>
              <a:spcAft>
                <a:spcPts val="0"/>
              </a:spcAft>
              <a:buSzPct val="80000"/>
              <a:buFont typeface="Arial"/>
              <a:buChar char="•"/>
            </a:pPr>
            <a:r>
              <a:rPr lang="en-US" sz="5500" b="1" i="0" dirty="0">
                <a:solidFill>
                  <a:schemeClr val="dk1"/>
                </a:solidFill>
                <a:ea typeface="Calibri"/>
                <a:cs typeface="Calibri"/>
                <a:sym typeface="Calibri"/>
              </a:rPr>
              <a:t>React</a:t>
            </a:r>
            <a:r>
              <a:rPr lang="en-US" sz="5500" i="0" dirty="0">
                <a:solidFill>
                  <a:schemeClr val="dk1"/>
                </a:solidFill>
                <a:ea typeface="Calibri"/>
                <a:cs typeface="Calibri"/>
                <a:sym typeface="Calibri"/>
              </a:rPr>
              <a:t> :- It allows developers to create large web applications that can change data, without reloading the page. The main purpose of React is to be fast, scalable, and simple. It works only on user interfaces in the application. </a:t>
            </a:r>
            <a:endParaRPr lang="en-US" sz="5500" dirty="0">
              <a:solidFill>
                <a:schemeClr val="dk1"/>
              </a:solidFill>
              <a:ea typeface="Calibri"/>
              <a:cs typeface="Calibri"/>
              <a:sym typeface="Calibri"/>
            </a:endParaRPr>
          </a:p>
          <a:p>
            <a:pPr marL="342900" indent="-342900">
              <a:lnSpc>
                <a:spcPct val="150000"/>
              </a:lnSpc>
              <a:spcBef>
                <a:spcPts val="0"/>
              </a:spcBef>
              <a:buSzPct val="80000"/>
              <a:buFont typeface="Arial"/>
              <a:buChar char="•"/>
            </a:pPr>
            <a:r>
              <a:rPr lang="en-US" sz="5500" b="1" dirty="0">
                <a:solidFill>
                  <a:schemeClr val="dk1"/>
                </a:solidFill>
                <a:ea typeface="Calibri"/>
                <a:cs typeface="Calibri"/>
                <a:sym typeface="Calibri"/>
              </a:rPr>
              <a:t>Spring Boot</a:t>
            </a:r>
            <a:r>
              <a:rPr lang="en-US" sz="5500" i="0" dirty="0">
                <a:solidFill>
                  <a:schemeClr val="dk1"/>
                </a:solidFill>
                <a:ea typeface="Calibri"/>
                <a:cs typeface="Calibri"/>
                <a:sym typeface="Calibri"/>
              </a:rPr>
              <a:t> :- </a:t>
            </a:r>
            <a:r>
              <a:rPr lang="en-US" sz="5500" b="0" i="0" dirty="0">
                <a:solidFill>
                  <a:schemeClr val="dk1"/>
                </a:solidFill>
                <a:ea typeface="Calibri"/>
                <a:cs typeface="Calibri"/>
                <a:sym typeface="Calibri"/>
              </a:rPr>
              <a:t>It provides a flexible way to configure Java Beans, XML configurations, and Database Transactions. It provides a powerful batch processing and manages REST endpoints. In Spring Boot, everything is auto configured; no manual configurations are needed.</a:t>
            </a:r>
          </a:p>
          <a:p>
            <a:pPr marL="342900" lvl="0" indent="-342900" algn="l" rtl="0">
              <a:lnSpc>
                <a:spcPct val="150000"/>
              </a:lnSpc>
              <a:spcBef>
                <a:spcPts val="0"/>
              </a:spcBef>
              <a:spcAft>
                <a:spcPts val="0"/>
              </a:spcAft>
              <a:buSzPct val="80000"/>
              <a:buFont typeface="Arial"/>
              <a:buChar char="•"/>
            </a:pPr>
            <a:endParaRPr lang="en-US" sz="2000" dirty="0">
              <a:solidFill>
                <a:schemeClr val="dk1"/>
              </a:solidFill>
              <a:ea typeface="Calibri"/>
              <a:cs typeface="Calibri"/>
              <a:sym typeface="Calibri"/>
            </a:endParaRPr>
          </a:p>
        </p:txBody>
      </p:sp>
    </p:spTree>
    <p:extLst>
      <p:ext uri="{BB962C8B-B14F-4D97-AF65-F5344CB8AC3E}">
        <p14:creationId xmlns:p14="http://schemas.microsoft.com/office/powerpoint/2010/main" val="196691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3733988" y="626742"/>
            <a:ext cx="7750089" cy="924548"/>
          </a:xfrm>
        </p:spPr>
        <p:txBody>
          <a:bodyPr anchor="b"/>
          <a:lstStyle/>
          <a:p>
            <a:r>
              <a:rPr lang="en-US" sz="3200" dirty="0"/>
              <a:t>USER ROLES AND RESPONSIBILITIES</a:t>
            </a:r>
          </a:p>
        </p:txBody>
      </p:sp>
      <p:graphicFrame>
        <p:nvGraphicFramePr>
          <p:cNvPr id="39" name="Diagram 38">
            <a:extLst>
              <a:ext uri="{FF2B5EF4-FFF2-40B4-BE49-F238E27FC236}">
                <a16:creationId xmlns:a16="http://schemas.microsoft.com/office/drawing/2014/main" id="{E359BE84-2C9C-1C16-D2F1-587A23ECF447}"/>
              </a:ext>
            </a:extLst>
          </p:cNvPr>
          <p:cNvGraphicFramePr/>
          <p:nvPr>
            <p:extLst>
              <p:ext uri="{D42A27DB-BD31-4B8C-83A1-F6EECF244321}">
                <p14:modId xmlns:p14="http://schemas.microsoft.com/office/powerpoint/2010/main" val="1241281773"/>
              </p:ext>
            </p:extLst>
          </p:nvPr>
        </p:nvGraphicFramePr>
        <p:xfrm>
          <a:off x="3539613" y="2861187"/>
          <a:ext cx="8101781" cy="3370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00E4864-7753-32FA-493E-4A9858DE8CD9}"/>
              </a:ext>
            </a:extLst>
          </p:cNvPr>
          <p:cNvSpPr txBox="1"/>
          <p:nvPr/>
        </p:nvSpPr>
        <p:spPr>
          <a:xfrm>
            <a:off x="3952568" y="2096182"/>
            <a:ext cx="688258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Agri-Mart </a:t>
            </a:r>
            <a:r>
              <a:rPr lang="en-US" sz="2000" dirty="0"/>
              <a:t>consists of three roles described as below :</a:t>
            </a:r>
            <a:endParaRPr lang="en-IN" sz="2000" b="1" dirty="0"/>
          </a:p>
        </p:txBody>
      </p:sp>
    </p:spTree>
    <p:extLst>
      <p:ext uri="{BB962C8B-B14F-4D97-AF65-F5344CB8AC3E}">
        <p14:creationId xmlns:p14="http://schemas.microsoft.com/office/powerpoint/2010/main" val="10967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1563329" y="237985"/>
            <a:ext cx="10360152" cy="914400"/>
          </a:xfrm>
        </p:spPr>
        <p:txBody>
          <a:bodyPr/>
          <a:lstStyle/>
          <a:p>
            <a:r>
              <a:rPr lang="en-US" dirty="0"/>
              <a:t>Use-Case Diagram for Each User</a:t>
            </a:r>
          </a:p>
        </p:txBody>
      </p:sp>
      <p:pic>
        <p:nvPicPr>
          <p:cNvPr id="8" name="Content Placeholder 7">
            <a:extLst>
              <a:ext uri="{FF2B5EF4-FFF2-40B4-BE49-F238E27FC236}">
                <a16:creationId xmlns:a16="http://schemas.microsoft.com/office/drawing/2014/main" id="{00D91A59-87D7-710C-5C62-C573ADF25ADE}"/>
              </a:ext>
            </a:extLst>
          </p:cNvPr>
          <p:cNvPicPr>
            <a:picLocks noGrp="1" noChangeAspect="1"/>
          </p:cNvPicPr>
          <p:nvPr>
            <p:ph sz="quarter" idx="11"/>
          </p:nvPr>
        </p:nvPicPr>
        <p:blipFill>
          <a:blip r:embed="rId3"/>
          <a:stretch>
            <a:fillRect/>
          </a:stretch>
        </p:blipFill>
        <p:spPr>
          <a:xfrm>
            <a:off x="462117" y="940352"/>
            <a:ext cx="9591412" cy="6408514"/>
          </a:xfrm>
        </p:spPr>
      </p:pic>
    </p:spTree>
    <p:extLst>
      <p:ext uri="{BB962C8B-B14F-4D97-AF65-F5344CB8AC3E}">
        <p14:creationId xmlns:p14="http://schemas.microsoft.com/office/powerpoint/2010/main" val="423010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67753A6-E0AE-6AFF-46B9-D8E28F6046A6}"/>
              </a:ext>
            </a:extLst>
          </p:cNvPr>
          <p:cNvPicPr>
            <a:picLocks noGrp="1" noChangeAspect="1"/>
          </p:cNvPicPr>
          <p:nvPr>
            <p:ph type="pic" sz="quarter" idx="10"/>
          </p:nvPr>
        </p:nvPicPr>
        <p:blipFill>
          <a:blip r:embed="rId3"/>
          <a:srcRect l="14992" t="10937" r="14992"/>
          <a:stretch/>
        </p:blipFill>
        <p:spPr>
          <a:xfrm>
            <a:off x="7623125" y="0"/>
            <a:ext cx="4610077" cy="5864400"/>
          </a:xfrm>
        </p:spPr>
      </p:pic>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698088" y="250722"/>
            <a:ext cx="7534656" cy="914400"/>
          </a:xfrm>
        </p:spPr>
        <p:txBody>
          <a:bodyPr/>
          <a:lstStyle/>
          <a:p>
            <a:r>
              <a:rPr lang="en-US" sz="3200" dirty="0"/>
              <a:t>Future Scope</a:t>
            </a:r>
            <a:endParaRPr lang="en-US" dirty="0"/>
          </a:p>
        </p:txBody>
      </p:sp>
      <p:sp>
        <p:nvSpPr>
          <p:cNvPr id="3" name="Content Placeholder 2">
            <a:extLst>
              <a:ext uri="{FF2B5EF4-FFF2-40B4-BE49-F238E27FC236}">
                <a16:creationId xmlns:a16="http://schemas.microsoft.com/office/drawing/2014/main" id="{DE597F60-88E2-C430-D52B-6604405AD55C}"/>
              </a:ext>
            </a:extLst>
          </p:cNvPr>
          <p:cNvSpPr>
            <a:spLocks noGrp="1"/>
          </p:cNvSpPr>
          <p:nvPr>
            <p:ph sz="quarter" idx="12"/>
          </p:nvPr>
        </p:nvSpPr>
        <p:spPr>
          <a:xfrm>
            <a:off x="766916" y="1278194"/>
            <a:ext cx="6856209" cy="5329084"/>
          </a:xfrm>
        </p:spPr>
        <p:txBody>
          <a:bodyPr>
            <a:normAutofit fontScale="92500" lnSpcReduction="10000"/>
          </a:bodyPr>
          <a:lstStyle/>
          <a:p>
            <a:r>
              <a:rPr lang="en-US" dirty="0"/>
              <a:t>Using whatever we have learnt over the duration of this course, we tried to make our project as user-friendly and gave it as many features as possible in the limited time allotted for the project work. That said, there are certainly more features that can be added to our application. Some of those are mentioned below: </a:t>
            </a:r>
          </a:p>
          <a:p>
            <a:pPr marL="457200" indent="-457200">
              <a:buAutoNum type="arabicPeriod"/>
            </a:pPr>
            <a:r>
              <a:rPr lang="en-US" dirty="0"/>
              <a:t>The most purchased and/or sponsored products can be highlighted as customer favorites to promote merchandise further. </a:t>
            </a:r>
          </a:p>
          <a:p>
            <a:pPr marL="457200" indent="-457200">
              <a:buAutoNum type="arabicPeriod"/>
            </a:pPr>
            <a:r>
              <a:rPr lang="en-US" dirty="0"/>
              <a:t>Rating chart for Farmers and Products.</a:t>
            </a:r>
          </a:p>
          <a:p>
            <a:pPr marL="457200" indent="-457200">
              <a:buAutoNum type="arabicPeriod"/>
            </a:pPr>
            <a:r>
              <a:rPr lang="en-US" dirty="0"/>
              <a:t>Product Display based on Categories, distributing Farmers and respective ratings. </a:t>
            </a:r>
          </a:p>
          <a:p>
            <a:pPr marL="457200" indent="-457200">
              <a:buAutoNum type="arabicPeriod"/>
            </a:pPr>
            <a:r>
              <a:rPr lang="en-US" dirty="0"/>
              <a:t>Discounts can be given on a per-user basis depending on the customer’s purchase history as well as how many products they buy at the same time.</a:t>
            </a:r>
          </a:p>
          <a:p>
            <a:pPr marL="457200" indent="-457200">
              <a:buAutoNum type="arabicPeriod"/>
            </a:pPr>
            <a:r>
              <a:rPr lang="en-US" dirty="0"/>
              <a:t>Customers can upvote/downvote/report feedbacks. </a:t>
            </a:r>
          </a:p>
          <a:p>
            <a:pPr marL="457200" indent="-457200">
              <a:buAutoNum type="arabicPeriod"/>
            </a:pPr>
            <a:r>
              <a:rPr lang="en-US" dirty="0"/>
              <a:t>Additional payment means can be added other than cards.</a:t>
            </a:r>
          </a:p>
          <a:p>
            <a:pPr marL="457200" indent="-457200">
              <a:buAutoNum type="arabicPeriod"/>
            </a:pPr>
            <a:r>
              <a:rPr lang="en-US" dirty="0"/>
              <a:t>In case the user forgets the password, a ‘reset password’ functionality can be added. </a:t>
            </a:r>
          </a:p>
          <a:p>
            <a:pPr marL="457200" indent="-457200">
              <a:buAutoNum type="arabicPeriod"/>
            </a:pPr>
            <a:r>
              <a:rPr lang="en-US" dirty="0"/>
              <a:t>CAPTCHA can be added to login page.</a:t>
            </a:r>
          </a:p>
        </p:txBody>
      </p:sp>
    </p:spTree>
    <p:extLst>
      <p:ext uri="{BB962C8B-B14F-4D97-AF65-F5344CB8AC3E}">
        <p14:creationId xmlns:p14="http://schemas.microsoft.com/office/powerpoint/2010/main" val="85990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p:txBody>
          <a:bodyPr/>
          <a:lstStyle/>
          <a:p>
            <a:r>
              <a:rPr lang="en-US" sz="3200" dirty="0"/>
              <a:t>Conclusion</a:t>
            </a:r>
            <a:endParaRPr lang="en-US" dirty="0"/>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1372129" y="2575664"/>
            <a:ext cx="9444694" cy="2655096"/>
          </a:xfrm>
        </p:spPr>
        <p:txBody>
          <a:bodyPr>
            <a:normAutofit/>
          </a:bodyPr>
          <a:lstStyle/>
          <a:p>
            <a:r>
              <a:rPr lang="en-US" sz="2800" dirty="0"/>
              <a:t>The Agri-Mart is a cost-effective, user-friendly online grocery platform connecting farmers and customers. Built with open-source, cross-platform technologies, it ensures a seamless shopping experience. This application empowers farmers to enter the online market while providing customers with a one-stop solution for fresh, organic produce.</a:t>
            </a:r>
          </a:p>
        </p:txBody>
      </p:sp>
    </p:spTree>
    <p:extLst>
      <p:ext uri="{BB962C8B-B14F-4D97-AF65-F5344CB8AC3E}">
        <p14:creationId xmlns:p14="http://schemas.microsoft.com/office/powerpoint/2010/main" val="3748348926"/>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DF9CEC-52C2-4D14-B2F5-11176002A8B6}">
  <ds:schemaRefs>
    <ds:schemaRef ds:uri="http://schemas.microsoft.com/sharepoint/v3"/>
    <ds:schemaRef ds:uri="http://purl.org/dc/terms/"/>
    <ds:schemaRef ds:uri="71af3243-3dd4-4a8d-8c0d-dd76da1f02a5"/>
    <ds:schemaRef ds:uri="http://schemas.microsoft.com/office/2006/documentManagement/types"/>
    <ds:schemaRef ds:uri="http://purl.org/dc/elements/1.1/"/>
    <ds:schemaRef ds:uri="http://www.w3.org/XML/1998/namespace"/>
    <ds:schemaRef ds:uri="http://schemas.microsoft.com/office/infopath/2007/PartnerControls"/>
    <ds:schemaRef ds:uri="http://purl.org/dc/dcmitype/"/>
    <ds:schemaRef ds:uri="http://schemas.openxmlformats.org/package/2006/metadata/core-properties"/>
    <ds:schemaRef ds:uri="230e9df3-be65-4c73-a93b-d1236ebd677e"/>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presentation</Template>
  <TotalTime>272</TotalTime>
  <Words>652</Words>
  <Application>Microsoft Office PowerPoint</Application>
  <PresentationFormat>Widescreen</PresentationFormat>
  <Paragraphs>82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Courier New</vt:lpstr>
      <vt:lpstr>Gill Sans Nova Light</vt:lpstr>
      <vt:lpstr>Sagona Book</vt:lpstr>
      <vt:lpstr>Wingdings</vt:lpstr>
      <vt:lpstr>Custom</vt:lpstr>
      <vt:lpstr>Agri-Mart</vt:lpstr>
      <vt:lpstr>INDEX</vt:lpstr>
      <vt:lpstr>INTRODUCTION</vt:lpstr>
      <vt:lpstr>ARCHITECTURE</vt:lpstr>
      <vt:lpstr>Reason for selecting the specific technology</vt:lpstr>
      <vt:lpstr>USER ROLES AND RESPONSIBILITIES</vt:lpstr>
      <vt:lpstr>Use-Case Diagram for Each User</vt:lpstr>
      <vt:lpstr>Future Scope</vt:lpstr>
      <vt:lpstr>Conclusion</vt:lpstr>
      <vt:lpstr>User Registration</vt:lpstr>
      <vt:lpstr>User Login</vt:lpstr>
      <vt:lpstr>Homepage</vt:lpstr>
      <vt:lpstr>Admin Dashboard</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Kavish Dhirawat</dc:creator>
  <cp:lastModifiedBy>Anurag Singh</cp:lastModifiedBy>
  <cp:revision>3</cp:revision>
  <dcterms:created xsi:type="dcterms:W3CDTF">2025-02-10T16:47:53Z</dcterms:created>
  <dcterms:modified xsi:type="dcterms:W3CDTF">2025-02-12T07:04:03Z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